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A6B6BE8B-5703-4C8F-8F7B-B5317F73034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4AFE02F3-F151-40E7-B3A9-97702CCFFE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A Flyer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60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</a:t>
            </a:r>
            <a:br>
              <a:rPr lang="en-US" dirty="0" smtClean="0"/>
            </a:br>
            <a:r>
              <a:rPr lang="en-US" dirty="0" smtClean="0"/>
              <a:t>Heading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 change your Heading Styles use the Styles group on your </a:t>
            </a:r>
            <a:r>
              <a:rPr lang="en-US" i="1" dirty="0" smtClean="0"/>
              <a:t>HOME</a:t>
            </a:r>
            <a:r>
              <a:rPr lang="en-US" dirty="0" smtClean="0"/>
              <a:t> menu.</a:t>
            </a:r>
          </a:p>
          <a:p>
            <a:endParaRPr lang="en-US" dirty="0"/>
          </a:p>
          <a:p>
            <a:r>
              <a:rPr lang="en-US" dirty="0" smtClean="0"/>
              <a:t>With the desired text selected, click the appropriate heading style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62400"/>
            <a:ext cx="7772400" cy="243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429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Create a flyer </a:t>
            </a:r>
          </a:p>
          <a:p>
            <a:pPr marL="342900" indent="-342900"/>
            <a:r>
              <a:rPr lang="en-US" dirty="0" smtClean="0"/>
              <a:t>Use the flyer picture file on the webpage instead of the one indicated </a:t>
            </a:r>
          </a:p>
          <a:p>
            <a:pPr marL="342900" indent="-342900"/>
            <a:r>
              <a:rPr lang="en-US" dirty="0" smtClean="0"/>
              <a:t>Hand in on the U: drive or email if remote</a:t>
            </a:r>
          </a:p>
          <a:p>
            <a:pPr marL="342900" indent="-342900"/>
            <a:r>
              <a:rPr lang="en-US" dirty="0" smtClean="0"/>
              <a:t>Instead of using “Relaxed Perspective, White picture style”. Choose your own… but don’t leave it </a:t>
            </a:r>
            <a:r>
              <a:rPr lang="en-US" smtClean="0"/>
              <a:t>as the default.</a:t>
            </a:r>
            <a:endParaRPr lang="en-US" dirty="0" smtClean="0"/>
          </a:p>
          <a:p>
            <a:pPr marL="342900" indent="-342900"/>
            <a:r>
              <a:rPr lang="en-US" dirty="0" smtClean="0"/>
              <a:t>Make sure your file is named &lt;</a:t>
            </a:r>
            <a:r>
              <a:rPr lang="en-US" dirty="0" err="1" smtClean="0"/>
              <a:t>lastname</a:t>
            </a:r>
            <a:r>
              <a:rPr lang="en-US" dirty="0" smtClean="0"/>
              <a:t>&gt;&lt;</a:t>
            </a:r>
            <a:r>
              <a:rPr lang="en-US" dirty="0" err="1" smtClean="0"/>
              <a:t>firstname</a:t>
            </a:r>
            <a:r>
              <a:rPr lang="en-US" dirty="0" smtClean="0"/>
              <a:t>&gt; flyer.docx</a:t>
            </a:r>
          </a:p>
          <a:p>
            <a:pPr marL="342900" indent="-342900"/>
            <a:r>
              <a:rPr lang="en-US" dirty="0" smtClean="0"/>
              <a:t>DUE: </a:t>
            </a:r>
          </a:p>
        </p:txBody>
      </p:sp>
    </p:spTree>
    <p:extLst>
      <p:ext uri="{BB962C8B-B14F-4D97-AF65-F5344CB8AC3E}">
        <p14:creationId xmlns:p14="http://schemas.microsoft.com/office/powerpoint/2010/main" val="29462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Know?</a:t>
            </a:r>
            <a:br>
              <a:rPr lang="en-US" dirty="0" smtClean="0"/>
            </a:br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52400" y="4648200"/>
            <a:ext cx="8610600" cy="1978152"/>
          </a:xfrm>
        </p:spPr>
        <p:txBody>
          <a:bodyPr/>
          <a:lstStyle/>
          <a:p>
            <a:r>
              <a:rPr lang="en-US" dirty="0" smtClean="0"/>
              <a:t>To format text in a Word document.</a:t>
            </a:r>
          </a:p>
          <a:p>
            <a:r>
              <a:rPr lang="en-US" dirty="0" smtClean="0"/>
              <a:t>Here we can change anything about our text font.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Size	</a:t>
            </a:r>
          </a:p>
          <a:p>
            <a:pPr lvl="1"/>
            <a:r>
              <a:rPr lang="en-US" dirty="0" smtClean="0"/>
              <a:t>Colour</a:t>
            </a:r>
          </a:p>
          <a:p>
            <a:pPr lvl="1"/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47800"/>
            <a:ext cx="5410200" cy="2820048"/>
          </a:xfrm>
        </p:spPr>
      </p:pic>
    </p:spTree>
    <p:extLst>
      <p:ext uri="{BB962C8B-B14F-4D97-AF65-F5344CB8AC3E}">
        <p14:creationId xmlns:p14="http://schemas.microsoft.com/office/powerpoint/2010/main" val="412094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Know?</a:t>
            </a:r>
            <a:br>
              <a:rPr lang="en-US" dirty="0" smtClean="0"/>
            </a:br>
            <a:r>
              <a:rPr lang="en-US" dirty="0" smtClean="0"/>
              <a:t>Font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Use the dropdown menus to select font type and font size</a:t>
            </a:r>
          </a:p>
          <a:p>
            <a:r>
              <a:rPr lang="en-US" dirty="0" smtClean="0"/>
              <a:t>Use the surrounding buttons to select things like </a:t>
            </a:r>
            <a:r>
              <a:rPr lang="en-US" b="1" dirty="0" smtClean="0"/>
              <a:t>bold</a:t>
            </a:r>
            <a:r>
              <a:rPr lang="en-US" dirty="0" smtClean="0"/>
              <a:t>, </a:t>
            </a:r>
            <a:r>
              <a:rPr lang="en-US" i="1" dirty="0" smtClean="0"/>
              <a:t>italics</a:t>
            </a:r>
            <a:r>
              <a:rPr lang="en-US" dirty="0" smtClean="0"/>
              <a:t>, </a:t>
            </a:r>
            <a:r>
              <a:rPr lang="en-US" u="sng" dirty="0" smtClean="0"/>
              <a:t>underline</a:t>
            </a:r>
            <a:r>
              <a:rPr lang="en-US" dirty="0" smtClean="0"/>
              <a:t>, </a:t>
            </a:r>
            <a:r>
              <a:rPr lang="en-US" strike="sngStrike" dirty="0" smtClean="0"/>
              <a:t>strikethrough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colours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5257800" cy="2740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89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</a:t>
            </a:r>
            <a:br>
              <a:rPr lang="en-US" dirty="0" smtClean="0"/>
            </a:br>
            <a:r>
              <a:rPr lang="en-US" dirty="0" smtClean="0"/>
              <a:t>Insert a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4724400"/>
            <a:ext cx="8077200" cy="1664208"/>
          </a:xfrm>
        </p:spPr>
        <p:txBody>
          <a:bodyPr/>
          <a:lstStyle/>
          <a:p>
            <a:r>
              <a:rPr lang="en-US" dirty="0" smtClean="0"/>
              <a:t>To insert a picture into a Word document, select the </a:t>
            </a:r>
            <a:r>
              <a:rPr lang="en-US" i="1" dirty="0" smtClean="0"/>
              <a:t>Insert</a:t>
            </a:r>
            <a:r>
              <a:rPr lang="en-US" dirty="0" smtClean="0"/>
              <a:t> menu from the ribbon </a:t>
            </a:r>
          </a:p>
          <a:p>
            <a:r>
              <a:rPr lang="en-US" dirty="0" smtClean="0"/>
              <a:t>Click the picture button to select an image from your picture gallery or clipart to select an image from MS Word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95400"/>
            <a:ext cx="5791200" cy="3236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3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</a:t>
            </a:r>
            <a:br>
              <a:rPr lang="en-US" dirty="0" smtClean="0"/>
            </a:br>
            <a:r>
              <a:rPr lang="en-US" dirty="0" smtClean="0"/>
              <a:t>Resizing a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447800"/>
            <a:ext cx="4251960" cy="4937760"/>
          </a:xfrm>
        </p:spPr>
        <p:txBody>
          <a:bodyPr/>
          <a:lstStyle/>
          <a:p>
            <a:r>
              <a:rPr lang="en-US" dirty="0" smtClean="0"/>
              <a:t>To resize a picture use the handles around your image.</a:t>
            </a:r>
          </a:p>
          <a:p>
            <a:r>
              <a:rPr lang="en-US" dirty="0" smtClean="0"/>
              <a:t>Handles on the corners will resize keeping the proportions of your image.</a:t>
            </a:r>
          </a:p>
          <a:p>
            <a:r>
              <a:rPr lang="en-US" dirty="0" smtClean="0"/>
              <a:t>Handles on the sides will not keep image proportion.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57200"/>
            <a:ext cx="3171825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/>
          <p:cNvSpPr/>
          <p:nvPr/>
        </p:nvSpPr>
        <p:spPr>
          <a:xfrm rot="2015890">
            <a:off x="6986562" y="8244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962400"/>
            <a:ext cx="1562318" cy="2086266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 rot="5400000">
            <a:off x="7054596" y="451632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2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</a:t>
            </a:r>
            <a:br>
              <a:rPr lang="en-US" dirty="0" smtClean="0"/>
            </a:br>
            <a:r>
              <a:rPr lang="en-US" dirty="0" smtClean="0"/>
              <a:t>Formatting a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90600" y="1298448"/>
            <a:ext cx="7162799" cy="2511552"/>
          </a:xfrm>
        </p:spPr>
        <p:txBody>
          <a:bodyPr/>
          <a:lstStyle/>
          <a:p>
            <a:r>
              <a:rPr lang="en-US" dirty="0" smtClean="0"/>
              <a:t>Use the </a:t>
            </a:r>
            <a:r>
              <a:rPr lang="en-US" i="1" dirty="0" smtClean="0"/>
              <a:t>PICTURE TOOLS FORMAT </a:t>
            </a:r>
            <a:r>
              <a:rPr lang="en-US" dirty="0" smtClean="0"/>
              <a:t>menu</a:t>
            </a:r>
          </a:p>
          <a:p>
            <a:r>
              <a:rPr lang="en-US" dirty="0" smtClean="0"/>
              <a:t>Use the dropdown menus to change elements of your picture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38600"/>
            <a:ext cx="6858000" cy="248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363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</a:t>
            </a:r>
            <a:br>
              <a:rPr lang="en-US" dirty="0" smtClean="0"/>
            </a:br>
            <a:r>
              <a:rPr lang="en-US" dirty="0" smtClean="0"/>
              <a:t>Style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Style sets include a combination of title, heading, and paragraph </a:t>
            </a:r>
            <a:r>
              <a:rPr lang="en-US" dirty="0" smtClean="0"/>
              <a:t>styles.</a:t>
            </a:r>
          </a:p>
          <a:p>
            <a:r>
              <a:rPr lang="en-US" dirty="0" smtClean="0"/>
              <a:t>From the </a:t>
            </a:r>
            <a:r>
              <a:rPr lang="en-US" i="1" dirty="0" smtClean="0"/>
              <a:t>HOME</a:t>
            </a:r>
            <a:r>
              <a:rPr lang="en-US" dirty="0" smtClean="0"/>
              <a:t> menu select the  Change Styles dropdown menu and the Style Set option.</a:t>
            </a:r>
          </a:p>
          <a:p>
            <a:r>
              <a:rPr lang="en-US" dirty="0" smtClean="0"/>
              <a:t>Select the Style Set you want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43000"/>
            <a:ext cx="3633263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10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9155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you Need to Know</a:t>
            </a:r>
            <a:br>
              <a:rPr lang="en-US" dirty="0" smtClean="0"/>
            </a:br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 change the theme of your document, go to the </a:t>
            </a:r>
            <a:r>
              <a:rPr lang="en-US" i="1" dirty="0" smtClean="0"/>
              <a:t>PAGE LAYOUT </a:t>
            </a:r>
            <a:r>
              <a:rPr lang="en-US" dirty="0" smtClean="0"/>
              <a:t>menu.</a:t>
            </a:r>
          </a:p>
          <a:p>
            <a:r>
              <a:rPr lang="en-US" dirty="0" smtClean="0"/>
              <a:t>There are 4 dropdown menus to choose from</a:t>
            </a:r>
          </a:p>
          <a:p>
            <a:r>
              <a:rPr lang="en-US" dirty="0" smtClean="0"/>
              <a:t>Select the appropriate menu to change each element (colour, font or effect)</a:t>
            </a:r>
          </a:p>
          <a:p>
            <a:r>
              <a:rPr lang="en-US" dirty="0" smtClean="0"/>
              <a:t>Select an overall theme by using the </a:t>
            </a:r>
            <a:r>
              <a:rPr lang="en-US" i="1" dirty="0" smtClean="0"/>
              <a:t>THEME</a:t>
            </a:r>
            <a:r>
              <a:rPr lang="en-US" dirty="0" smtClean="0"/>
              <a:t> dropdown menu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0"/>
            <a:ext cx="34099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334000" y="2819400"/>
            <a:ext cx="1600200" cy="16002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18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Need to Know</a:t>
            </a:r>
            <a:br>
              <a:rPr lang="en-US" dirty="0" smtClean="0"/>
            </a:br>
            <a:r>
              <a:rPr lang="en-US" dirty="0" smtClean="0"/>
              <a:t>Bullets and Numbering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 add either bullets or numbering from the</a:t>
            </a:r>
            <a:r>
              <a:rPr lang="en-US" i="1" dirty="0" smtClean="0"/>
              <a:t> HOME </a:t>
            </a:r>
            <a:r>
              <a:rPr lang="en-US" dirty="0" smtClean="0"/>
              <a:t>menu, find the </a:t>
            </a:r>
            <a:r>
              <a:rPr lang="en-US" i="1" dirty="0" smtClean="0"/>
              <a:t>Paragraph</a:t>
            </a:r>
            <a:r>
              <a:rPr lang="en-US" dirty="0" smtClean="0"/>
              <a:t> group.</a:t>
            </a:r>
          </a:p>
          <a:p>
            <a:r>
              <a:rPr lang="en-US" dirty="0" smtClean="0"/>
              <a:t>Use the bullets or numbering buttons</a:t>
            </a:r>
          </a:p>
          <a:p>
            <a:r>
              <a:rPr lang="en-US" dirty="0" smtClean="0"/>
              <a:t>Pressing &lt;enter&gt; after a line formatted this way will automatically add the next number or bullet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3927475" cy="268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333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TM01790493[[fn=SOHO]]</Template>
  <TotalTime>88</TotalTime>
  <Words>378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Soho</vt:lpstr>
      <vt:lpstr>MS Word</vt:lpstr>
      <vt:lpstr>What do you Need to Know? Font</vt:lpstr>
      <vt:lpstr>What do you Need to Know? Font</vt:lpstr>
      <vt:lpstr>What do you Need to Know Insert a Picture</vt:lpstr>
      <vt:lpstr>What do you Need to Know Resizing a Picture</vt:lpstr>
      <vt:lpstr>What do you Need to Know Formatting a Picture</vt:lpstr>
      <vt:lpstr>What do you Need to Know Style Sets</vt:lpstr>
      <vt:lpstr>What do you Need to Know Themes</vt:lpstr>
      <vt:lpstr>What do you Need to Know Bullets and Numbering</vt:lpstr>
      <vt:lpstr>What do you Need to Know Heading Styles</vt:lpstr>
      <vt:lpstr>Assignment #3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Word</dc:title>
  <dc:creator>Karen Latimer</dc:creator>
  <cp:lastModifiedBy>Karen Latimer</cp:lastModifiedBy>
  <cp:revision>13</cp:revision>
  <dcterms:created xsi:type="dcterms:W3CDTF">2020-10-12T14:50:39Z</dcterms:created>
  <dcterms:modified xsi:type="dcterms:W3CDTF">2020-10-12T16:18:55Z</dcterms:modified>
</cp:coreProperties>
</file>