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3A9FED-266A-4E5E-A03B-7C797D932415}" type="datetimeFigureOut">
              <a:rPr lang="en-US" smtClean="0"/>
              <a:t>9/13/2020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D0573C-6ED6-4E6E-80F0-B212319480AF}" type="slidenum">
              <a:rPr lang="en-US" smtClean="0"/>
              <a:t>‹#›</a:t>
            </a:fld>
            <a:endParaRPr lang="en-US"/>
          </a:p>
        </p:txBody>
      </p:sp>
    </p:spTree>
    <p:extLst>
      <p:ext uri="{BB962C8B-B14F-4D97-AF65-F5344CB8AC3E}">
        <p14:creationId xmlns:p14="http://schemas.microsoft.com/office/powerpoint/2010/main" val="2908795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dyclassroom.com/flowchart/exercise-1"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https://dyclassroom.com/flowchart/exercise-1</a:t>
            </a:r>
            <a:endParaRPr lang="en-US" dirty="0"/>
          </a:p>
        </p:txBody>
      </p:sp>
      <p:sp>
        <p:nvSpPr>
          <p:cNvPr id="4" name="Slide Number Placeholder 3"/>
          <p:cNvSpPr>
            <a:spLocks noGrp="1"/>
          </p:cNvSpPr>
          <p:nvPr>
            <p:ph type="sldNum" sz="quarter" idx="10"/>
          </p:nvPr>
        </p:nvSpPr>
        <p:spPr/>
        <p:txBody>
          <a:bodyPr/>
          <a:lstStyle/>
          <a:p>
            <a:fld id="{C2D0573C-6ED6-4E6E-80F0-B212319480AF}" type="slidenum">
              <a:rPr lang="en-US" smtClean="0"/>
              <a:t>6</a:t>
            </a:fld>
            <a:endParaRPr lang="en-US"/>
          </a:p>
        </p:txBody>
      </p:sp>
    </p:spTree>
    <p:extLst>
      <p:ext uri="{BB962C8B-B14F-4D97-AF65-F5344CB8AC3E}">
        <p14:creationId xmlns:p14="http://schemas.microsoft.com/office/powerpoint/2010/main" val="1830796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4B82CA0-8EF9-42B1-AEB7-8FDA2914B942}" type="datetimeFigureOut">
              <a:rPr lang="en-US" smtClean="0"/>
              <a:t>9/13/2020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A2146557-6328-46EE-A779-295A3F5ED8A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B82CA0-8EF9-42B1-AEB7-8FDA2914B942}" type="datetimeFigureOut">
              <a:rPr lang="en-US" smtClean="0"/>
              <a:t>9/13/2020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2146557-6328-46EE-A779-295A3F5ED8A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B82CA0-8EF9-42B1-AEB7-8FDA2914B942}" type="datetimeFigureOut">
              <a:rPr lang="en-US" smtClean="0"/>
              <a:t>9/13/2020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2146557-6328-46EE-A779-295A3F5ED8A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B82CA0-8EF9-42B1-AEB7-8FDA2914B942}" type="datetimeFigureOut">
              <a:rPr lang="en-US" smtClean="0"/>
              <a:t>9/13/2020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2146557-6328-46EE-A779-295A3F5ED8A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4B82CA0-8EF9-42B1-AEB7-8FDA2914B942}" type="datetimeFigureOut">
              <a:rPr lang="en-US" smtClean="0"/>
              <a:t>9/13/2020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2146557-6328-46EE-A779-295A3F5ED8A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4B82CA0-8EF9-42B1-AEB7-8FDA2914B942}" type="datetimeFigureOut">
              <a:rPr lang="en-US" smtClean="0"/>
              <a:t>9/13/2020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2146557-6328-46EE-A779-295A3F5ED8A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4B82CA0-8EF9-42B1-AEB7-8FDA2914B942}" type="datetimeFigureOut">
              <a:rPr lang="en-US" smtClean="0"/>
              <a:t>9/13/2020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2146557-6328-46EE-A779-295A3F5ED8A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4B82CA0-8EF9-42B1-AEB7-8FDA2914B942}" type="datetimeFigureOut">
              <a:rPr lang="en-US" smtClean="0"/>
              <a:t>9/13/2020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2146557-6328-46EE-A779-295A3F5ED8A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4B82CA0-8EF9-42B1-AEB7-8FDA2914B942}" type="datetimeFigureOut">
              <a:rPr lang="en-US" smtClean="0"/>
              <a:t>9/13/2020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2146557-6328-46EE-A779-295A3F5ED8A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4B82CA0-8EF9-42B1-AEB7-8FDA2914B942}" type="datetimeFigureOut">
              <a:rPr lang="en-US" smtClean="0"/>
              <a:t>9/13/2020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2146557-6328-46EE-A779-295A3F5ED8A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4B82CA0-8EF9-42B1-AEB7-8FDA2914B942}" type="datetimeFigureOut">
              <a:rPr lang="en-US" smtClean="0"/>
              <a:t>9/13/2020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2146557-6328-46EE-A779-295A3F5ED8AA}"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4B82CA0-8EF9-42B1-AEB7-8FDA2914B942}" type="datetimeFigureOut">
              <a:rPr lang="en-US" smtClean="0"/>
              <a:t>9/13/2020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2146557-6328-46EE-A779-295A3F5ED8A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codecombat.com/pla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6hfOvs8pY1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Flowchart and Sequencing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18874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To solve this problem we will use the concept of loop. In loop or iterative operation, we execute some steps repeatedly as long as the given condition is TRUE. In this case we will keep reading the input till we have read 5 numbers.</a:t>
            </a:r>
          </a:p>
          <a:p>
            <a:pPr marL="0" indent="0">
              <a:buNone/>
            </a:pPr>
            <a:r>
              <a:rPr lang="en-US" dirty="0"/>
              <a:t/>
            </a:r>
            <a:br>
              <a:rPr lang="en-US" dirty="0"/>
            </a:br>
            <a:endParaRPr lang="en-US" dirty="0"/>
          </a:p>
        </p:txBody>
      </p:sp>
    </p:spTree>
    <p:extLst>
      <p:ext uri="{BB962C8B-B14F-4D97-AF65-F5344CB8AC3E}">
        <p14:creationId xmlns:p14="http://schemas.microsoft.com/office/powerpoint/2010/main" val="2738333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So, we first initialize sum and count to zero. Then we will take the input and store it in a variable n. Next we will add the value stored in n to sum and save the answer in sum.</a:t>
            </a:r>
          </a:p>
          <a:p>
            <a:pPr marL="0" indent="0">
              <a:buNone/>
            </a:pPr>
            <a:r>
              <a:rPr lang="en-US" dirty="0"/>
              <a:t>i.e., sum = sum + n</a:t>
            </a:r>
          </a:p>
          <a:p>
            <a:endParaRPr lang="en-US" dirty="0"/>
          </a:p>
        </p:txBody>
      </p:sp>
    </p:spTree>
    <p:extLst>
      <p:ext uri="{BB962C8B-B14F-4D97-AF65-F5344CB8AC3E}">
        <p14:creationId xmlns:p14="http://schemas.microsoft.com/office/powerpoint/2010/main" val="283164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Then we will increment count by 1 and check if count is less than 5. If this condition is TRUE then we will take another input. If the condition is FALSE then we will print the value stored in variable sum.</a:t>
            </a:r>
            <a:endParaRPr lang="en-US" dirty="0"/>
          </a:p>
        </p:txBody>
      </p:sp>
    </p:spTree>
    <p:extLst>
      <p:ext uri="{BB962C8B-B14F-4D97-AF65-F5344CB8AC3E}">
        <p14:creationId xmlns:p14="http://schemas.microsoft.com/office/powerpoint/2010/main" val="886932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pseudocode</a:t>
            </a:r>
            <a:endParaRPr lang="en-US" dirty="0"/>
          </a:p>
        </p:txBody>
      </p:sp>
      <p:sp>
        <p:nvSpPr>
          <p:cNvPr id="3" name="Content Placeholder 2"/>
          <p:cNvSpPr>
            <a:spLocks noGrp="1"/>
          </p:cNvSpPr>
          <p:nvPr>
            <p:ph idx="1"/>
          </p:nvPr>
        </p:nvSpPr>
        <p:spPr/>
        <p:txBody>
          <a:bodyPr/>
          <a:lstStyle/>
          <a:p>
            <a:r>
              <a:rPr lang="en-US" dirty="0"/>
              <a:t>Initialize sum = 0 and count = 0    (PROCESS)</a:t>
            </a:r>
          </a:p>
          <a:p>
            <a:r>
              <a:rPr lang="en-US" dirty="0"/>
              <a:t>Enter n    (I/O)</a:t>
            </a:r>
          </a:p>
          <a:p>
            <a:r>
              <a:rPr lang="en-US" dirty="0"/>
              <a:t>Find sum + n and assign it to sum and then increment count by 1 (PROCESS)</a:t>
            </a:r>
          </a:p>
          <a:p>
            <a:r>
              <a:rPr lang="en-US" dirty="0"/>
              <a:t>Is count &lt; 5 (DECISION)</a:t>
            </a:r>
          </a:p>
          <a:p>
            <a:r>
              <a:rPr lang="en-US" dirty="0"/>
              <a:t>if YES go to step 2</a:t>
            </a:r>
            <a:br>
              <a:rPr lang="en-US" dirty="0"/>
            </a:br>
            <a:r>
              <a:rPr lang="en-US" dirty="0"/>
              <a:t>else</a:t>
            </a:r>
            <a:br>
              <a:rPr lang="en-US" dirty="0"/>
            </a:br>
            <a:r>
              <a:rPr lang="en-US" dirty="0"/>
              <a:t>Print sum (I/O)</a:t>
            </a:r>
          </a:p>
          <a:p>
            <a:endParaRPr lang="en-US" dirty="0"/>
          </a:p>
        </p:txBody>
      </p:sp>
    </p:spTree>
    <p:extLst>
      <p:ext uri="{BB962C8B-B14F-4D97-AF65-F5344CB8AC3E}">
        <p14:creationId xmlns:p14="http://schemas.microsoft.com/office/powerpoint/2010/main" val="420479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3516" y="604555"/>
            <a:ext cx="4649284" cy="4510976"/>
          </a:xfrm>
        </p:spPr>
      </p:pic>
    </p:spTree>
    <p:extLst>
      <p:ext uri="{BB962C8B-B14F-4D97-AF65-F5344CB8AC3E}">
        <p14:creationId xmlns:p14="http://schemas.microsoft.com/office/powerpoint/2010/main" val="1790527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a:t>
            </a:r>
            <a:endParaRPr lang="en-US" dirty="0"/>
          </a:p>
        </p:txBody>
      </p:sp>
      <p:sp>
        <p:nvSpPr>
          <p:cNvPr id="3" name="Content Placeholder 2"/>
          <p:cNvSpPr>
            <a:spLocks noGrp="1"/>
          </p:cNvSpPr>
          <p:nvPr>
            <p:ph idx="1"/>
          </p:nvPr>
        </p:nvSpPr>
        <p:spPr/>
        <p:txBody>
          <a:bodyPr/>
          <a:lstStyle/>
          <a:p>
            <a:pPr marL="0" indent="0">
              <a:buNone/>
            </a:pPr>
            <a:r>
              <a:rPr lang="en-US" dirty="0"/>
              <a:t>Q3. Print Hello World 10 times</a:t>
            </a:r>
          </a:p>
          <a:p>
            <a:pPr marL="0" indent="0">
              <a:buNone/>
            </a:pPr>
            <a:r>
              <a:rPr lang="en-US" dirty="0"/>
              <a:t>This problem is also solved using the loop concept. We take a variable count and set it to zero. Then we print "Hello World" and increment count by 1</a:t>
            </a:r>
            <a:r>
              <a:rPr lang="en-US" dirty="0" smtClean="0"/>
              <a:t>.</a:t>
            </a:r>
          </a:p>
          <a:p>
            <a:pPr marL="0" indent="0">
              <a:buNone/>
            </a:pPr>
            <a:endParaRPr lang="en-US" dirty="0"/>
          </a:p>
          <a:p>
            <a:pPr marL="0" indent="0">
              <a:buNone/>
            </a:pPr>
            <a:r>
              <a:rPr lang="en-US" dirty="0"/>
              <a:t>i.e., count = count + 1</a:t>
            </a:r>
          </a:p>
          <a:p>
            <a:endParaRPr lang="en-US" dirty="0"/>
          </a:p>
        </p:txBody>
      </p:sp>
    </p:spTree>
    <p:extLst>
      <p:ext uri="{BB962C8B-B14F-4D97-AF65-F5344CB8AC3E}">
        <p14:creationId xmlns:p14="http://schemas.microsoft.com/office/powerpoint/2010/main" val="26917948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Next we check if count is less than 10. If this is TRUE then we again print "Hello World" and increment the variable count. On the other hand if the condition if FALSE then we will stop.</a:t>
            </a:r>
            <a:endParaRPr lang="en-US" dirty="0"/>
          </a:p>
        </p:txBody>
      </p:sp>
    </p:spTree>
    <p:extLst>
      <p:ext uri="{BB962C8B-B14F-4D97-AF65-F5344CB8AC3E}">
        <p14:creationId xmlns:p14="http://schemas.microsoft.com/office/powerpoint/2010/main" val="2398988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the pseudocode</a:t>
            </a:r>
            <a:endParaRPr lang="en-US" dirty="0"/>
          </a:p>
        </p:txBody>
      </p:sp>
      <p:sp>
        <p:nvSpPr>
          <p:cNvPr id="3" name="Content Placeholder 2"/>
          <p:cNvSpPr>
            <a:spLocks noGrp="1"/>
          </p:cNvSpPr>
          <p:nvPr>
            <p:ph idx="1"/>
          </p:nvPr>
        </p:nvSpPr>
        <p:spPr/>
        <p:txBody>
          <a:bodyPr/>
          <a:lstStyle/>
          <a:p>
            <a:r>
              <a:rPr lang="en-US" dirty="0"/>
              <a:t>Initialize count = 0    (PROCESS)</a:t>
            </a:r>
          </a:p>
          <a:p>
            <a:r>
              <a:rPr lang="en-US" dirty="0"/>
              <a:t>Print Hello World    (I/O)</a:t>
            </a:r>
          </a:p>
          <a:p>
            <a:r>
              <a:rPr lang="en-US" dirty="0"/>
              <a:t>Increment count by 1 (PROCESS)</a:t>
            </a:r>
          </a:p>
          <a:p>
            <a:r>
              <a:rPr lang="en-US" dirty="0"/>
              <a:t>Is count &lt; 10 (DECISION)</a:t>
            </a:r>
          </a:p>
          <a:p>
            <a:r>
              <a:rPr lang="en-US" dirty="0"/>
              <a:t>if YES go to step 2</a:t>
            </a:r>
            <a:br>
              <a:rPr lang="en-US" dirty="0"/>
            </a:br>
            <a:r>
              <a:rPr lang="en-US" dirty="0"/>
              <a:t>else Stop</a:t>
            </a:r>
          </a:p>
          <a:p>
            <a:endParaRPr lang="en-US" dirty="0"/>
          </a:p>
        </p:txBody>
      </p:sp>
    </p:spTree>
    <p:extLst>
      <p:ext uri="{BB962C8B-B14F-4D97-AF65-F5344CB8AC3E}">
        <p14:creationId xmlns:p14="http://schemas.microsoft.com/office/powerpoint/2010/main" val="474968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 the flowchart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00400" y="228600"/>
            <a:ext cx="3068009" cy="5101027"/>
          </a:xfrm>
        </p:spPr>
      </p:pic>
    </p:spTree>
    <p:extLst>
      <p:ext uri="{BB962C8B-B14F-4D97-AF65-F5344CB8AC3E}">
        <p14:creationId xmlns:p14="http://schemas.microsoft.com/office/powerpoint/2010/main" val="1582568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Sequencing</a:t>
            </a:r>
            <a:endParaRPr lang="en-US" dirty="0"/>
          </a:p>
        </p:txBody>
      </p:sp>
      <p:sp>
        <p:nvSpPr>
          <p:cNvPr id="3" name="Content Placeholder 2"/>
          <p:cNvSpPr>
            <a:spLocks noGrp="1"/>
          </p:cNvSpPr>
          <p:nvPr>
            <p:ph idx="1"/>
          </p:nvPr>
        </p:nvSpPr>
        <p:spPr/>
        <p:txBody>
          <a:bodyPr/>
          <a:lstStyle/>
          <a:p>
            <a:r>
              <a:rPr lang="en-US" dirty="0" smtClean="0"/>
              <a:t>Computers will do what you tell them to do in the order you tell it to do it.</a:t>
            </a:r>
          </a:p>
          <a:p>
            <a:endParaRPr lang="en-US" dirty="0"/>
          </a:p>
          <a:p>
            <a:r>
              <a:rPr lang="en-US">
                <a:hlinkClick r:id="rId2"/>
              </a:rPr>
              <a:t>https://codecombat.com/play</a:t>
            </a:r>
            <a:endParaRPr lang="en-US"/>
          </a:p>
        </p:txBody>
      </p:sp>
    </p:spTree>
    <p:extLst>
      <p:ext uri="{BB962C8B-B14F-4D97-AF65-F5344CB8AC3E}">
        <p14:creationId xmlns:p14="http://schemas.microsoft.com/office/powerpoint/2010/main" val="1662660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class</a:t>
            </a:r>
            <a:endParaRPr lang="en-US" dirty="0"/>
          </a:p>
        </p:txBody>
      </p:sp>
      <p:sp>
        <p:nvSpPr>
          <p:cNvPr id="3" name="Content Placeholder 2"/>
          <p:cNvSpPr>
            <a:spLocks noGrp="1"/>
          </p:cNvSpPr>
          <p:nvPr>
            <p:ph idx="1"/>
          </p:nvPr>
        </p:nvSpPr>
        <p:spPr/>
        <p:txBody>
          <a:bodyPr/>
          <a:lstStyle/>
          <a:p>
            <a:r>
              <a:rPr lang="en-US" dirty="0" smtClean="0"/>
              <a:t>Algorithms</a:t>
            </a:r>
          </a:p>
          <a:p>
            <a:r>
              <a:rPr lang="en-US" dirty="0" smtClean="0"/>
              <a:t>Flowcharts</a:t>
            </a:r>
          </a:p>
          <a:p>
            <a:r>
              <a:rPr lang="en-US" dirty="0" smtClean="0"/>
              <a:t>Sequencing activity</a:t>
            </a:r>
          </a:p>
          <a:p>
            <a:endParaRPr lang="en-US" dirty="0"/>
          </a:p>
        </p:txBody>
      </p:sp>
    </p:spTree>
    <p:extLst>
      <p:ext uri="{BB962C8B-B14F-4D97-AF65-F5344CB8AC3E}">
        <p14:creationId xmlns:p14="http://schemas.microsoft.com/office/powerpoint/2010/main" val="3976801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algorithm?</a:t>
            </a:r>
            <a:endParaRPr lang="en-US" dirty="0"/>
          </a:p>
        </p:txBody>
      </p:sp>
      <p:sp>
        <p:nvSpPr>
          <p:cNvPr id="3" name="Content Placeholder 2"/>
          <p:cNvSpPr>
            <a:spLocks noGrp="1"/>
          </p:cNvSpPr>
          <p:nvPr>
            <p:ph idx="1"/>
          </p:nvPr>
        </p:nvSpPr>
        <p:spPr/>
        <p:txBody>
          <a:bodyPr>
            <a:normAutofit lnSpcReduction="10000"/>
          </a:bodyPr>
          <a:lstStyle/>
          <a:p>
            <a:r>
              <a:rPr lang="en-US" dirty="0" smtClean="0"/>
              <a:t>An algorithm is a set of instructions used to solve a problem. </a:t>
            </a:r>
          </a:p>
          <a:p>
            <a:r>
              <a:rPr lang="en-US" dirty="0" smtClean="0"/>
              <a:t>Think of it like a recipe or driving directions</a:t>
            </a:r>
          </a:p>
          <a:p>
            <a:pPr lvl="1"/>
            <a:r>
              <a:rPr lang="en-US" dirty="0" smtClean="0"/>
              <a:t>Steps to follow</a:t>
            </a:r>
          </a:p>
          <a:p>
            <a:pPr lvl="1"/>
            <a:r>
              <a:rPr lang="en-US" dirty="0" smtClean="0"/>
              <a:t>Sequence of steps</a:t>
            </a:r>
          </a:p>
          <a:p>
            <a:r>
              <a:rPr lang="en-US" dirty="0" smtClean="0"/>
              <a:t>Break a problem down into manageable steps</a:t>
            </a:r>
          </a:p>
          <a:p>
            <a:r>
              <a:rPr lang="en-US" dirty="0">
                <a:hlinkClick r:id="rId2"/>
              </a:rPr>
              <a:t>https://www.youtube.com/watch?v=6hfOvs8pY1k</a:t>
            </a:r>
            <a:endParaRPr lang="en-US" dirty="0"/>
          </a:p>
        </p:txBody>
      </p:sp>
    </p:spTree>
    <p:extLst>
      <p:ext uri="{BB962C8B-B14F-4D97-AF65-F5344CB8AC3E}">
        <p14:creationId xmlns:p14="http://schemas.microsoft.com/office/powerpoint/2010/main" val="4109787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big problem</a:t>
            </a:r>
            <a:endParaRPr lang="en-US" dirty="0"/>
          </a:p>
        </p:txBody>
      </p:sp>
      <p:sp>
        <p:nvSpPr>
          <p:cNvPr id="3" name="Content Placeholder 2"/>
          <p:cNvSpPr>
            <a:spLocks noGrp="1"/>
          </p:cNvSpPr>
          <p:nvPr>
            <p:ph idx="1"/>
          </p:nvPr>
        </p:nvSpPr>
        <p:spPr/>
        <p:txBody>
          <a:bodyPr/>
          <a:lstStyle/>
          <a:p>
            <a:pPr marL="0" indent="0">
              <a:buNone/>
            </a:pPr>
            <a:r>
              <a:rPr lang="en-US" dirty="0" smtClean="0"/>
              <a:t>How do you build a house?</a:t>
            </a:r>
            <a:endParaRPr lang="en-US" dirty="0"/>
          </a:p>
        </p:txBody>
      </p:sp>
    </p:spTree>
    <p:extLst>
      <p:ext uri="{BB962C8B-B14F-4D97-AF65-F5344CB8AC3E}">
        <p14:creationId xmlns:p14="http://schemas.microsoft.com/office/powerpoint/2010/main" val="1061535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Flowchart</a:t>
            </a:r>
            <a:endParaRPr lang="en-US" dirty="0"/>
          </a:p>
        </p:txBody>
      </p:sp>
      <p:sp>
        <p:nvSpPr>
          <p:cNvPr id="3" name="Content Placeholder 2"/>
          <p:cNvSpPr>
            <a:spLocks noGrp="1"/>
          </p:cNvSpPr>
          <p:nvPr>
            <p:ph idx="1"/>
          </p:nvPr>
        </p:nvSpPr>
        <p:spPr/>
        <p:txBody>
          <a:bodyPr/>
          <a:lstStyle/>
          <a:p>
            <a:r>
              <a:rPr lang="en-US" dirty="0" smtClean="0"/>
              <a:t>A flowchart is the graphical representation of the algorithm</a:t>
            </a:r>
          </a:p>
          <a:p>
            <a:r>
              <a:rPr lang="en-US" dirty="0" smtClean="0"/>
              <a:t>Each type of instruction has a symbol</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0" y="2133600"/>
            <a:ext cx="4947781" cy="3810000"/>
          </a:xfrm>
          <a:prstGeom prst="rect">
            <a:avLst/>
          </a:prstGeom>
        </p:spPr>
      </p:pic>
      <p:cxnSp>
        <p:nvCxnSpPr>
          <p:cNvPr id="7" name="Straight Arrow Connector 6"/>
          <p:cNvCxnSpPr/>
          <p:nvPr/>
        </p:nvCxnSpPr>
        <p:spPr>
          <a:xfrm>
            <a:off x="-2286000" y="228600"/>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181600" y="4876800"/>
            <a:ext cx="2971800" cy="369332"/>
          </a:xfrm>
          <a:prstGeom prst="rect">
            <a:avLst/>
          </a:prstGeom>
          <a:solidFill>
            <a:schemeClr val="bg1"/>
          </a:solidFill>
        </p:spPr>
        <p:txBody>
          <a:bodyPr wrap="square" rtlCol="0">
            <a:spAutoFit/>
          </a:bodyPr>
          <a:lstStyle/>
          <a:p>
            <a:r>
              <a:rPr lang="en-US" dirty="0" smtClean="0"/>
              <a:t>Input / Output</a:t>
            </a:r>
            <a:endParaRPr lang="en-US" dirty="0"/>
          </a:p>
        </p:txBody>
      </p:sp>
    </p:spTree>
    <p:extLst>
      <p:ext uri="{BB962C8B-B14F-4D97-AF65-F5344CB8AC3E}">
        <p14:creationId xmlns:p14="http://schemas.microsoft.com/office/powerpoint/2010/main" val="1805274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Flowchart Practice</a:t>
            </a:r>
            <a:endParaRPr lang="en-US" dirty="0"/>
          </a:p>
        </p:txBody>
      </p:sp>
      <p:sp>
        <p:nvSpPr>
          <p:cNvPr id="3" name="Content Placeholder 2"/>
          <p:cNvSpPr>
            <a:spLocks noGrp="1"/>
          </p:cNvSpPr>
          <p:nvPr>
            <p:ph idx="1"/>
          </p:nvPr>
        </p:nvSpPr>
        <p:spPr/>
        <p:txBody>
          <a:bodyPr/>
          <a:lstStyle/>
          <a:p>
            <a:pPr marL="0" indent="0">
              <a:buNone/>
            </a:pPr>
            <a:r>
              <a:rPr lang="en-US" dirty="0"/>
              <a:t>Q1. Add 10 and </a:t>
            </a:r>
            <a:r>
              <a:rPr lang="en-US" dirty="0" smtClean="0"/>
              <a:t>20</a:t>
            </a:r>
          </a:p>
          <a:p>
            <a:pPr marL="0" indent="0">
              <a:buNone/>
            </a:pPr>
            <a:endParaRPr lang="en-US" dirty="0"/>
          </a:p>
          <a:p>
            <a:pPr marL="0" indent="0">
              <a:buNone/>
            </a:pPr>
            <a:r>
              <a:rPr lang="en-US" dirty="0"/>
              <a:t>To solve this problem we will take a variable sum and set it to zero. Then we will take the two numbers 10 and 20 as input. Next we will add both the numbers and save the result in the variable sum i.e., sum = 10 + 20. Finally, we will print the value stored in the variable sum.</a:t>
            </a:r>
          </a:p>
          <a:p>
            <a:endParaRPr lang="en-US" dirty="0"/>
          </a:p>
        </p:txBody>
      </p:sp>
    </p:spTree>
    <p:extLst>
      <p:ext uri="{BB962C8B-B14F-4D97-AF65-F5344CB8AC3E}">
        <p14:creationId xmlns:p14="http://schemas.microsoft.com/office/powerpoint/2010/main" val="438123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it out in “pseudo code”</a:t>
            </a:r>
            <a:endParaRPr lang="en-US" dirty="0"/>
          </a:p>
        </p:txBody>
      </p:sp>
      <p:sp>
        <p:nvSpPr>
          <p:cNvPr id="3" name="Content Placeholder 2"/>
          <p:cNvSpPr>
            <a:spLocks noGrp="1"/>
          </p:cNvSpPr>
          <p:nvPr>
            <p:ph idx="1"/>
          </p:nvPr>
        </p:nvSpPr>
        <p:spPr/>
        <p:txBody>
          <a:bodyPr/>
          <a:lstStyle/>
          <a:p>
            <a:r>
              <a:rPr lang="en-US" dirty="0"/>
              <a:t>Initialize sum = 0 (PROCESS)</a:t>
            </a:r>
          </a:p>
          <a:p>
            <a:r>
              <a:rPr lang="en-US" dirty="0"/>
              <a:t>Enter the numbers (I/O)</a:t>
            </a:r>
          </a:p>
          <a:p>
            <a:r>
              <a:rPr lang="en-US" dirty="0"/>
              <a:t>Add them and store the result in sum (PROCESS)</a:t>
            </a:r>
          </a:p>
          <a:p>
            <a:r>
              <a:rPr lang="en-US" dirty="0"/>
              <a:t>Print sum (I/O)</a:t>
            </a:r>
          </a:p>
        </p:txBody>
      </p:sp>
    </p:spTree>
    <p:extLst>
      <p:ext uri="{BB962C8B-B14F-4D97-AF65-F5344CB8AC3E}">
        <p14:creationId xmlns:p14="http://schemas.microsoft.com/office/powerpoint/2010/main" val="2698379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 the flowchart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29000" y="457200"/>
            <a:ext cx="2501235" cy="4860647"/>
          </a:xfrm>
        </p:spPr>
      </p:pic>
    </p:spTree>
    <p:extLst>
      <p:ext uri="{BB962C8B-B14F-4D97-AF65-F5344CB8AC3E}">
        <p14:creationId xmlns:p14="http://schemas.microsoft.com/office/powerpoint/2010/main" val="3223783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t>Q2. Find the sum of 5 numbers</a:t>
            </a:r>
          </a:p>
          <a:p>
            <a:pPr marL="0" indent="0">
              <a:buNone/>
            </a:pPr>
            <a:r>
              <a:rPr lang="en-US" dirty="0"/>
              <a:t>In this question we are asked to find the sum of 5 numbers. So, we will take two variables - sum and count and set both of them to zero. The sum variable will store the result while the count variable will keep track of how many numbers we have read</a:t>
            </a:r>
            <a:r>
              <a:rPr lang="en-US" dirty="0" smtClean="0"/>
              <a:t>.</a:t>
            </a:r>
          </a:p>
          <a:p>
            <a:pPr marL="0" indent="0">
              <a:buNone/>
            </a:pPr>
            <a:endParaRPr lang="en-US" dirty="0" smtClean="0"/>
          </a:p>
          <a:p>
            <a:endParaRPr lang="en-US" dirty="0"/>
          </a:p>
        </p:txBody>
      </p:sp>
    </p:spTree>
    <p:extLst>
      <p:ext uri="{BB962C8B-B14F-4D97-AF65-F5344CB8AC3E}">
        <p14:creationId xmlns:p14="http://schemas.microsoft.com/office/powerpoint/2010/main" val="18677443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45</TotalTime>
  <Words>538</Words>
  <Application>Microsoft Office PowerPoint</Application>
  <PresentationFormat>On-screen Show (4:3)</PresentationFormat>
  <Paragraphs>60</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Aspect</vt:lpstr>
      <vt:lpstr>Flowchart and Sequencing</vt:lpstr>
      <vt:lpstr>Today’s class</vt:lpstr>
      <vt:lpstr>What is an algorithm?</vt:lpstr>
      <vt:lpstr>A big problem</vt:lpstr>
      <vt:lpstr>Flowchart</vt:lpstr>
      <vt:lpstr>Flowchart Practice</vt:lpstr>
      <vt:lpstr>Write it out in “pseudo code”</vt:lpstr>
      <vt:lpstr>Draw the flowchart</vt:lpstr>
      <vt:lpstr>PowerPoint Presentation</vt:lpstr>
      <vt:lpstr>PowerPoint Presentation</vt:lpstr>
      <vt:lpstr>PowerPoint Presentation</vt:lpstr>
      <vt:lpstr>PowerPoint Presentation</vt:lpstr>
      <vt:lpstr>pseudocode</vt:lpstr>
      <vt:lpstr>PowerPoint Presentation</vt:lpstr>
      <vt:lpstr>Your turn</vt:lpstr>
      <vt:lpstr>PowerPoint Presentation</vt:lpstr>
      <vt:lpstr>Write the pseudocode</vt:lpstr>
      <vt:lpstr>Draw the flowchart</vt:lpstr>
      <vt:lpstr>Sequencing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Flowchart and Sequencing</dc:title>
  <dc:creator>Karen Latimer</dc:creator>
  <cp:lastModifiedBy>Karen Latimer</cp:lastModifiedBy>
  <cp:revision>5</cp:revision>
  <dcterms:created xsi:type="dcterms:W3CDTF">2020-09-13T21:39:54Z</dcterms:created>
  <dcterms:modified xsi:type="dcterms:W3CDTF">2020-09-13T22:25:11Z</dcterms:modified>
</cp:coreProperties>
</file>