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71FA5D-745C-46C6-A9E2-A3E08A08DFA6}" type="datetimeFigureOut">
              <a:rPr lang="en-US" smtClean="0"/>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968186-C069-48E5-ACFD-5E677ACB084E}" type="slidenum">
              <a:rPr lang="en-US" smtClean="0"/>
              <a:t>‹#›</a:t>
            </a:fld>
            <a:endParaRPr lang="en-US"/>
          </a:p>
        </p:txBody>
      </p:sp>
    </p:spTree>
    <p:extLst>
      <p:ext uri="{BB962C8B-B14F-4D97-AF65-F5344CB8AC3E}">
        <p14:creationId xmlns:p14="http://schemas.microsoft.com/office/powerpoint/2010/main" val="214924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topbullying.gov/cyberbullying/what-is-i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https://www.stopbullying.gov/cyberbullying/what-is-it</a:t>
            </a:r>
            <a:endParaRPr lang="en-US" dirty="0"/>
          </a:p>
        </p:txBody>
      </p:sp>
      <p:sp>
        <p:nvSpPr>
          <p:cNvPr id="4" name="Slide Number Placeholder 3"/>
          <p:cNvSpPr>
            <a:spLocks noGrp="1"/>
          </p:cNvSpPr>
          <p:nvPr>
            <p:ph type="sldNum" sz="quarter" idx="10"/>
          </p:nvPr>
        </p:nvSpPr>
        <p:spPr/>
        <p:txBody>
          <a:bodyPr/>
          <a:lstStyle/>
          <a:p>
            <a:fld id="{D8968186-C069-48E5-ACFD-5E677ACB084E}" type="slidenum">
              <a:rPr lang="en-US" smtClean="0"/>
              <a:t>2</a:t>
            </a:fld>
            <a:endParaRPr lang="en-US"/>
          </a:p>
        </p:txBody>
      </p:sp>
    </p:spTree>
    <p:extLst>
      <p:ext uri="{BB962C8B-B14F-4D97-AF65-F5344CB8AC3E}">
        <p14:creationId xmlns:p14="http://schemas.microsoft.com/office/powerpoint/2010/main" val="3789878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344757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B6A7B2-DF93-4763-A989-5A47D44559A9}"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388755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547683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1708852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145516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3B6A7B2-DF93-4763-A989-5A47D44559A9}"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1416795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3B6A7B2-DF93-4763-A989-5A47D44559A9}"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3016846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2264739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179344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325859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B6A7B2-DF93-4763-A989-5A47D44559A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272331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B6A7B2-DF93-4763-A989-5A47D44559A9}"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367704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B6A7B2-DF93-4763-A989-5A47D44559A9}"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1805884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B6A7B2-DF93-4763-A989-5A47D44559A9}"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408822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63B6A7B2-DF93-4763-A989-5A47D44559A9}"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180068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B6A7B2-DF93-4763-A989-5A47D44559A9}"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982864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B6A7B2-DF93-4763-A989-5A47D44559A9}"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5DE923-14A8-45B8-A2F8-B979A2ADF486}" type="slidenum">
              <a:rPr lang="en-US" smtClean="0"/>
              <a:t>‹#›</a:t>
            </a:fld>
            <a:endParaRPr lang="en-US"/>
          </a:p>
        </p:txBody>
      </p:sp>
    </p:spTree>
    <p:extLst>
      <p:ext uri="{BB962C8B-B14F-4D97-AF65-F5344CB8AC3E}">
        <p14:creationId xmlns:p14="http://schemas.microsoft.com/office/powerpoint/2010/main" val="397795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63B6A7B2-DF93-4763-A989-5A47D44559A9}" type="datetimeFigureOut">
              <a:rPr lang="en-US" smtClean="0"/>
              <a:t>9/15/2020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3B5DE923-14A8-45B8-A2F8-B979A2ADF486}" type="slidenum">
              <a:rPr lang="en-US" smtClean="0"/>
              <a:t>‹#›</a:t>
            </a:fld>
            <a:endParaRPr lang="en-US"/>
          </a:p>
        </p:txBody>
      </p:sp>
    </p:spTree>
    <p:extLst>
      <p:ext uri="{BB962C8B-B14F-4D97-AF65-F5344CB8AC3E}">
        <p14:creationId xmlns:p14="http://schemas.microsoft.com/office/powerpoint/2010/main" val="24799968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Cyberbullying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661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Cyberbullying?</a:t>
            </a:r>
            <a:endParaRPr lang="en-US" dirty="0"/>
          </a:p>
        </p:txBody>
      </p:sp>
      <p:sp>
        <p:nvSpPr>
          <p:cNvPr id="3" name="Content Placeholder 2"/>
          <p:cNvSpPr>
            <a:spLocks noGrp="1"/>
          </p:cNvSpPr>
          <p:nvPr>
            <p:ph idx="1"/>
          </p:nvPr>
        </p:nvSpPr>
        <p:spPr/>
        <p:txBody>
          <a:bodyPr>
            <a:normAutofit/>
          </a:bodyPr>
          <a:lstStyle/>
          <a:p>
            <a:r>
              <a:rPr lang="en-US" dirty="0"/>
              <a:t>Cyberbullying is bullying that takes place over digital devices like cell phones, computers, and tablets. Cyberbullying can occur through SMS, Text, and apps, or online in social media, forums, or gaming where people can view, participate in, or share content. </a:t>
            </a:r>
          </a:p>
        </p:txBody>
      </p:sp>
    </p:spTree>
    <p:extLst>
      <p:ext uri="{BB962C8B-B14F-4D97-AF65-F5344CB8AC3E}">
        <p14:creationId xmlns:p14="http://schemas.microsoft.com/office/powerpoint/2010/main" val="52450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Cyberbullying includes sending, posting, or sharing negative, harmful, false, or mean content about someone else. It can include sharing personal or private information about someone else causing embarrassment or humiliation. Some cyberbullying crosses the line into unlawful or criminal behavior.</a:t>
            </a:r>
          </a:p>
          <a:p>
            <a:endParaRPr lang="en-US" dirty="0"/>
          </a:p>
        </p:txBody>
      </p:sp>
    </p:spTree>
    <p:extLst>
      <p:ext uri="{BB962C8B-B14F-4D97-AF65-F5344CB8AC3E}">
        <p14:creationId xmlns:p14="http://schemas.microsoft.com/office/powerpoint/2010/main" val="71414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common places where cyberbullying occurs are:</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Social </a:t>
            </a:r>
            <a:r>
              <a:rPr lang="en-US" dirty="0"/>
              <a:t>Media, such as Facebook, Instagram, Snapchat, and </a:t>
            </a:r>
            <a:r>
              <a:rPr lang="en-US" dirty="0" err="1"/>
              <a:t>Tik</a:t>
            </a:r>
            <a:r>
              <a:rPr lang="en-US" dirty="0"/>
              <a:t> </a:t>
            </a:r>
            <a:r>
              <a:rPr lang="en-US" dirty="0" err="1"/>
              <a:t>Tok</a:t>
            </a:r>
            <a:endParaRPr lang="en-US" dirty="0"/>
          </a:p>
          <a:p>
            <a:r>
              <a:rPr lang="en-US" dirty="0"/>
              <a:t>Text messaging and messaging apps on mobile or tablet devices</a:t>
            </a:r>
          </a:p>
          <a:p>
            <a:r>
              <a:rPr lang="en-US" dirty="0"/>
              <a:t>Instant messaging, direct messaging, and online chatting over the internet</a:t>
            </a:r>
          </a:p>
          <a:p>
            <a:r>
              <a:rPr lang="en-US" dirty="0"/>
              <a:t>Online forums, chat rooms, and message boards, such as Reddit</a:t>
            </a:r>
          </a:p>
          <a:p>
            <a:r>
              <a:rPr lang="en-US" dirty="0"/>
              <a:t>Email</a:t>
            </a:r>
          </a:p>
          <a:p>
            <a:r>
              <a:rPr lang="en-US" dirty="0"/>
              <a:t>Online gaming communities</a:t>
            </a:r>
          </a:p>
          <a:p>
            <a:endParaRPr lang="en-US" dirty="0"/>
          </a:p>
        </p:txBody>
      </p:sp>
    </p:spTree>
    <p:extLst>
      <p:ext uri="{BB962C8B-B14F-4D97-AF65-F5344CB8AC3E}">
        <p14:creationId xmlns:p14="http://schemas.microsoft.com/office/powerpoint/2010/main" val="3811597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Cyberbullying</a:t>
            </a:r>
            <a:endParaRPr lang="en-US" dirty="0"/>
          </a:p>
        </p:txBody>
      </p:sp>
      <p:sp>
        <p:nvSpPr>
          <p:cNvPr id="3" name="Content Placeholder 2"/>
          <p:cNvSpPr>
            <a:spLocks noGrp="1"/>
          </p:cNvSpPr>
          <p:nvPr>
            <p:ph idx="1"/>
          </p:nvPr>
        </p:nvSpPr>
        <p:spPr/>
        <p:txBody>
          <a:bodyPr/>
          <a:lstStyle/>
          <a:p>
            <a:r>
              <a:rPr lang="en-US" dirty="0" smtClean="0"/>
              <a:t>Includes but no exclusive to..</a:t>
            </a:r>
          </a:p>
          <a:p>
            <a:pPr lvl="1"/>
            <a:r>
              <a:rPr lang="en-US" dirty="0" smtClean="0"/>
              <a:t>Harassment</a:t>
            </a:r>
          </a:p>
          <a:p>
            <a:pPr lvl="1"/>
            <a:r>
              <a:rPr lang="en-US" dirty="0" smtClean="0"/>
              <a:t>Defamation</a:t>
            </a:r>
          </a:p>
          <a:p>
            <a:pPr lvl="1"/>
            <a:r>
              <a:rPr lang="en-US" dirty="0" smtClean="0"/>
              <a:t>Threats</a:t>
            </a:r>
          </a:p>
          <a:p>
            <a:pPr lvl="1"/>
            <a:r>
              <a:rPr lang="en-US" dirty="0" smtClean="0"/>
              <a:t>Publishing images without consent</a:t>
            </a:r>
          </a:p>
          <a:p>
            <a:pPr lvl="1"/>
            <a:r>
              <a:rPr lang="en-US" dirty="0" smtClean="0"/>
              <a:t>Distribution of images without consent</a:t>
            </a:r>
          </a:p>
          <a:p>
            <a:pPr lvl="1"/>
            <a:endParaRPr lang="en-US" dirty="0"/>
          </a:p>
          <a:p>
            <a:pPr marL="365760" lvl="1" indent="0">
              <a:buNone/>
            </a:pPr>
            <a:r>
              <a:rPr lang="en-US" dirty="0" smtClean="0"/>
              <a:t>And is punishable under the LAW</a:t>
            </a:r>
            <a:endParaRPr lang="en-US" dirty="0"/>
          </a:p>
        </p:txBody>
      </p:sp>
    </p:spTree>
    <p:extLst>
      <p:ext uri="{BB962C8B-B14F-4D97-AF65-F5344CB8AC3E}">
        <p14:creationId xmlns:p14="http://schemas.microsoft.com/office/powerpoint/2010/main" val="350626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Cyberbullying &amp; the Law</a:t>
            </a:r>
            <a:endParaRPr lang="en-US" dirty="0"/>
          </a:p>
        </p:txBody>
      </p:sp>
      <p:sp>
        <p:nvSpPr>
          <p:cNvPr id="3" name="Content Placeholder 2"/>
          <p:cNvSpPr>
            <a:spLocks noGrp="1"/>
          </p:cNvSpPr>
          <p:nvPr>
            <p:ph idx="1"/>
          </p:nvPr>
        </p:nvSpPr>
        <p:spPr/>
        <p:txBody>
          <a:bodyPr/>
          <a:lstStyle/>
          <a:p>
            <a:r>
              <a:rPr lang="en-US" dirty="0" smtClean="0"/>
              <a:t>In 2013, Manitoba passed a law that makes the parents of a child who is perpetrating the bullying or cyberbullying responsible for their child’s actions </a:t>
            </a:r>
            <a:endParaRPr lang="en-US" dirty="0"/>
          </a:p>
        </p:txBody>
      </p:sp>
    </p:spTree>
    <p:extLst>
      <p:ext uri="{BB962C8B-B14F-4D97-AF65-F5344CB8AC3E}">
        <p14:creationId xmlns:p14="http://schemas.microsoft.com/office/powerpoint/2010/main" val="2439397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15</TotalTime>
  <Words>227</Words>
  <Application>Microsoft Office PowerPoint</Application>
  <PresentationFormat>On-screen Show (4:3)</PresentationFormat>
  <Paragraphs>24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 Boardroom</vt:lpstr>
      <vt:lpstr>Cyberbullying</vt:lpstr>
      <vt:lpstr>What is Cyberbullying?</vt:lpstr>
      <vt:lpstr>PowerPoint Presentation</vt:lpstr>
      <vt:lpstr>The most common places where cyberbullying occurs are: </vt:lpstr>
      <vt:lpstr>Cyberbullying</vt:lpstr>
      <vt:lpstr>Cyberbullying &amp; the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Cyberbullying</dc:title>
  <dc:creator>Karen Latimer</dc:creator>
  <cp:lastModifiedBy>Karen Latimer</cp:lastModifiedBy>
  <cp:revision>3</cp:revision>
  <dcterms:created xsi:type="dcterms:W3CDTF">2020-09-15T02:01:42Z</dcterms:created>
  <dcterms:modified xsi:type="dcterms:W3CDTF">2020-09-15T15:39:49Z</dcterms:modified>
</cp:coreProperties>
</file>