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37" d="100"/>
          <a:sy n="37" d="100"/>
        </p:scale>
        <p:origin x="67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Type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499"/>
            <a:ext cx="8761414" cy="388042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code runs! The </a:t>
            </a:r>
            <a:r>
              <a:rPr lang="en-US" dirty="0" err="1" smtClean="0"/>
              <a:t>int</a:t>
            </a:r>
            <a:r>
              <a:rPr lang="en-US" dirty="0" smtClean="0"/>
              <a:t> variable number1 can go into the double variable number2.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81" y="2349699"/>
            <a:ext cx="5838392" cy="3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394" y="2873375"/>
            <a:ext cx="78200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3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one data type to another is called Casting</a:t>
            </a:r>
          </a:p>
          <a:p>
            <a:endParaRPr lang="en-US" dirty="0"/>
          </a:p>
          <a:p>
            <a:r>
              <a:rPr lang="en-US" dirty="0" smtClean="0"/>
              <a:t>If Processing allows one type to be moved to another because it knows there are no problems, this is called Implicit Casting</a:t>
            </a:r>
          </a:p>
          <a:p>
            <a:endParaRPr lang="en-US" dirty="0"/>
          </a:p>
          <a:p>
            <a:r>
              <a:rPr lang="en-US" dirty="0" smtClean="0"/>
              <a:t>As long as the receiving data type is capable of holding the maximum or minimum potential value, Processing allows the assignment as no information would be lost.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3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this program run?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3228975"/>
            <a:ext cx="59817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0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this program run?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33" y="3196503"/>
            <a:ext cx="56864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2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this program run?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6" y="3087524"/>
            <a:ext cx="5846448" cy="32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1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this program run?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23" y="3071812"/>
            <a:ext cx="59150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5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this program run?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05" y="3056225"/>
            <a:ext cx="58388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this program run?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3131994"/>
            <a:ext cx="64579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move one data type to another that Processing does not normally allow, you must perform an Explicit Cast</a:t>
            </a:r>
          </a:p>
          <a:p>
            <a:endParaRPr lang="en-US" dirty="0"/>
          </a:p>
          <a:p>
            <a:r>
              <a:rPr lang="en-US" dirty="0" smtClean="0"/>
              <a:t>Explicit Casting can be done when you want to move one data type into another.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91" y="4460730"/>
            <a:ext cx="86010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Type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is a strongly typed language</a:t>
            </a:r>
          </a:p>
          <a:p>
            <a:r>
              <a:rPr lang="en-US" dirty="0" smtClean="0"/>
              <a:t>Before you use a variable, you must declare it and provide the type of data it can contain</a:t>
            </a:r>
          </a:p>
          <a:p>
            <a:r>
              <a:rPr lang="en-US" dirty="0" smtClean="0"/>
              <a:t>Once declared, the variable can only store that type of data</a:t>
            </a:r>
          </a:p>
          <a:p>
            <a:r>
              <a:rPr lang="en-US" dirty="0" smtClean="0"/>
              <a:t>Moving data from one variable type to another can be an issue. If there is even a possibility that any error would be lost, Processing will return an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9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explicit cast forces Processing to move one data type into another, even if this is not normally allowed: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66" y="3440257"/>
            <a:ext cx="83439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9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72" y="2987642"/>
            <a:ext cx="6973166" cy="35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63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this code?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3073301"/>
            <a:ext cx="7052732" cy="32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95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 compiles and runs, however, the variable number1 that we printed went from 19.56 to 19 in the number conversion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419" y="3336396"/>
            <a:ext cx="1593705" cy="1121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719" y="3336396"/>
            <a:ext cx="840245" cy="9944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35782" y="3595255"/>
            <a:ext cx="976745" cy="477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761" y="4759244"/>
            <a:ext cx="80867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755736"/>
          </a:xfrm>
        </p:spPr>
        <p:txBody>
          <a:bodyPr>
            <a:normAutofit/>
          </a:bodyPr>
          <a:lstStyle/>
          <a:p>
            <a:r>
              <a:rPr lang="en-US" dirty="0" smtClean="0"/>
              <a:t>Explicit Casting is not always allowed.</a:t>
            </a:r>
          </a:p>
          <a:p>
            <a:endParaRPr lang="en-US" dirty="0"/>
          </a:p>
          <a:p>
            <a:r>
              <a:rPr lang="en-US" dirty="0" smtClean="0"/>
              <a:t>Sometimes the data types of two variables are so different that one cannot be converted to another.</a:t>
            </a:r>
          </a:p>
          <a:p>
            <a:endParaRPr lang="en-US" dirty="0"/>
          </a:p>
          <a:p>
            <a:r>
              <a:rPr lang="en-US" dirty="0" smtClean="0"/>
              <a:t>An example is the Boolean data type. It cannot be cast to other data types at all, nor can other data types be cast into it.</a:t>
            </a:r>
          </a:p>
          <a:p>
            <a:endParaRPr lang="en-US" dirty="0"/>
          </a:p>
          <a:p>
            <a:r>
              <a:rPr lang="en-US" dirty="0" smtClean="0"/>
              <a:t>When doing more advanced programming, explicit casting does not always work either.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97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blanks in the code snippet below so that the code will run with no errors.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46" y="3549650"/>
            <a:ext cx="6181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20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blanks in the code snippet below so that the code: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41" y="3097212"/>
            <a:ext cx="82010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991755"/>
          </a:xfrm>
        </p:spPr>
        <p:txBody>
          <a:bodyPr/>
          <a:lstStyle/>
          <a:p>
            <a:r>
              <a:rPr lang="en-US" dirty="0" smtClean="0"/>
              <a:t>Challenge: Try it yourself!</a:t>
            </a:r>
          </a:p>
          <a:p>
            <a:r>
              <a:rPr lang="en-US" dirty="0" smtClean="0"/>
              <a:t>What is the output of the following code: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3595255"/>
            <a:ext cx="81629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5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Casting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991755"/>
          </a:xfrm>
        </p:spPr>
        <p:txBody>
          <a:bodyPr/>
          <a:lstStyle/>
          <a:p>
            <a:r>
              <a:rPr lang="en-US" dirty="0" smtClean="0"/>
              <a:t>Challenge: Try it yourself!</a:t>
            </a:r>
          </a:p>
          <a:p>
            <a:r>
              <a:rPr lang="en-US" dirty="0" smtClean="0"/>
              <a:t>What is the output of the following code: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21" y="3595255"/>
            <a:ext cx="82200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3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2280227"/>
          </a:xfrm>
        </p:spPr>
        <p:txBody>
          <a:bodyPr/>
          <a:lstStyle/>
          <a:p>
            <a:r>
              <a:rPr lang="en-US" dirty="0" smtClean="0"/>
              <a:t>Casting is moving one data type to another</a:t>
            </a:r>
          </a:p>
          <a:p>
            <a:r>
              <a:rPr lang="en-US" dirty="0" smtClean="0"/>
              <a:t>Implicit Casting is when Processing allows one data type to be moved to another</a:t>
            </a:r>
          </a:p>
          <a:p>
            <a:r>
              <a:rPr lang="en-US" dirty="0" smtClean="0"/>
              <a:t>Explicit Casting is when you force one data type into another data type which would not normally be allowed</a:t>
            </a:r>
          </a:p>
          <a:p>
            <a:r>
              <a:rPr lang="en-US" dirty="0" smtClean="0"/>
              <a:t>Explicit Casting is done when using the following syntax: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5" y="4699352"/>
            <a:ext cx="6305550" cy="745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3" y="5527964"/>
            <a:ext cx="8086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5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sketch with the following code: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Try to run this code.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6" y="3035261"/>
            <a:ext cx="5511942" cy="12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2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82" y="2480296"/>
            <a:ext cx="5672570" cy="36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4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getting this error because you tried to put a decimal number (double) into a variable with an integer data type (</a:t>
            </a:r>
            <a:r>
              <a:rPr lang="en-US" dirty="0" err="1" smtClean="0"/>
              <a:t>int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Since data could be lost (the numbers after the decimal would be lost) in this conversion, Processing displays an 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6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this instead: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 to run this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5" y="3087900"/>
            <a:ext cx="4877232" cy="18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1" y="2312916"/>
            <a:ext cx="6795654" cy="42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376" y="2348345"/>
            <a:ext cx="7621160" cy="41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try one more thing: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Try to run this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6" y="3051675"/>
            <a:ext cx="5713268" cy="182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47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46</TotalTime>
  <Words>607</Words>
  <Application>Microsoft Office PowerPoint</Application>
  <PresentationFormat>Widescreen</PresentationFormat>
  <Paragraphs>100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Ion Boardroom</vt:lpstr>
      <vt:lpstr>Data Type Conversion</vt:lpstr>
      <vt:lpstr>Automatic Type Conversion</vt:lpstr>
      <vt:lpstr>Implicit Casting</vt:lpstr>
      <vt:lpstr>Implicit Casting</vt:lpstr>
      <vt:lpstr>Implicit Casting</vt:lpstr>
      <vt:lpstr>Implicit Casting</vt:lpstr>
      <vt:lpstr>Implicit Casting</vt:lpstr>
      <vt:lpstr>Implicit Casting</vt:lpstr>
      <vt:lpstr>Implicit Casting</vt:lpstr>
      <vt:lpstr>Implicit Casting</vt:lpstr>
      <vt:lpstr>Implicit Casting</vt:lpstr>
      <vt:lpstr>Implicit Casting</vt:lpstr>
      <vt:lpstr>Implicit Casting Practice</vt:lpstr>
      <vt:lpstr>Implicit Casting Practice</vt:lpstr>
      <vt:lpstr>Implicit Casting Practice</vt:lpstr>
      <vt:lpstr>Implicit Casting Practice</vt:lpstr>
      <vt:lpstr>Implicit Casting Practice</vt:lpstr>
      <vt:lpstr>Implicit Casting Practice</vt:lpstr>
      <vt:lpstr>Explicit Casting</vt:lpstr>
      <vt:lpstr>Explicit Casting</vt:lpstr>
      <vt:lpstr>Explicit Casting</vt:lpstr>
      <vt:lpstr>Explicit Casting</vt:lpstr>
      <vt:lpstr>Explicit Casting</vt:lpstr>
      <vt:lpstr>Explicit Casting</vt:lpstr>
      <vt:lpstr>Explicit Casting Practice</vt:lpstr>
      <vt:lpstr>Explicit Casting Practice</vt:lpstr>
      <vt:lpstr>Explicit Casting Practice</vt:lpstr>
      <vt:lpstr>Explicit Casting Practice</vt:lpstr>
      <vt:lpstr>Summary</vt:lpstr>
    </vt:vector>
  </TitlesOfParts>
  <Company>Red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Type Conversion</dc:title>
  <dc:creator>Sylvia Froese</dc:creator>
  <cp:lastModifiedBy>Sylvia Froese</cp:lastModifiedBy>
  <cp:revision>8</cp:revision>
  <dcterms:created xsi:type="dcterms:W3CDTF">2019-06-21T18:50:57Z</dcterms:created>
  <dcterms:modified xsi:type="dcterms:W3CDTF">2019-06-21T19:37:15Z</dcterms:modified>
</cp:coreProperties>
</file>