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 Errors</a:t>
            </a:r>
          </a:p>
        </p:txBody>
      </p:sp>
    </p:spTree>
    <p:extLst>
      <p:ext uri="{BB962C8B-B14F-4D97-AF65-F5344CB8AC3E}">
        <p14:creationId xmlns:p14="http://schemas.microsoft.com/office/powerpoint/2010/main" val="2160196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program that converts Celsius to Fahrenheit has a logic error, can you find it?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095" y="3484467"/>
            <a:ext cx="746760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868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program that converts Celsius to Fahrenheit has a logic error, can you find it?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095" y="3484467"/>
            <a:ext cx="7467600" cy="2686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6415" t="27665" r="13544" b="62869"/>
          <a:stretch/>
        </p:blipFill>
        <p:spPr>
          <a:xfrm>
            <a:off x="6411310" y="4233673"/>
            <a:ext cx="1807780" cy="275264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 rot="5400000">
            <a:off x="6626772" y="3258211"/>
            <a:ext cx="462455" cy="320565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96701" y="5186701"/>
            <a:ext cx="2922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Removed inner brackets</a:t>
            </a:r>
          </a:p>
        </p:txBody>
      </p:sp>
    </p:spTree>
    <p:extLst>
      <p:ext uri="{BB962C8B-B14F-4D97-AF65-F5344CB8AC3E}">
        <p14:creationId xmlns:p14="http://schemas.microsoft.com/office/powerpoint/2010/main" val="4097280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of debugging is needed when your program experiences either runtime or logic errors.</a:t>
            </a:r>
          </a:p>
          <a:p>
            <a:endParaRPr lang="en-US" dirty="0"/>
          </a:p>
          <a:p>
            <a:r>
              <a:rPr lang="en-US" dirty="0"/>
              <a:t>There are several methods you can use to debug your programs.</a:t>
            </a:r>
          </a:p>
          <a:p>
            <a:pPr lvl="1"/>
            <a:r>
              <a:rPr lang="en-US" dirty="0"/>
              <a:t>Desk checking</a:t>
            </a:r>
          </a:p>
          <a:p>
            <a:pPr lvl="1"/>
            <a:r>
              <a:rPr lang="en-US" dirty="0"/>
              <a:t>Outputting value to the console</a:t>
            </a:r>
          </a:p>
          <a:p>
            <a:pPr lvl="1"/>
            <a:r>
              <a:rPr lang="en-US" dirty="0"/>
              <a:t>Use a debugging utility</a:t>
            </a:r>
          </a:p>
        </p:txBody>
      </p:sp>
    </p:spTree>
    <p:extLst>
      <p:ext uri="{BB962C8B-B14F-4D97-AF65-F5344CB8AC3E}">
        <p14:creationId xmlns:p14="http://schemas.microsoft.com/office/powerpoint/2010/main" val="3447736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Desk Checking the program is done by reading the code and trying to follow how it executes</a:t>
            </a:r>
          </a:p>
          <a:p>
            <a:r>
              <a:rPr lang="en-US" dirty="0"/>
              <a:t>Also called Hand Tracing, this process involves keeping track of the values of every variable (usually on paper).</a:t>
            </a:r>
          </a:p>
          <a:p>
            <a:r>
              <a:rPr lang="en-US" dirty="0"/>
              <a:t>The form of debugging is the slowest and is usually used for smaller programs.</a:t>
            </a:r>
          </a:p>
        </p:txBody>
      </p:sp>
    </p:spTree>
    <p:extLst>
      <p:ext uri="{BB962C8B-B14F-4D97-AF65-F5344CB8AC3E}">
        <p14:creationId xmlns:p14="http://schemas.microsoft.com/office/powerpoint/2010/main" val="322399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Output values to the Console uses </a:t>
            </a:r>
            <a:r>
              <a:rPr lang="en-US" dirty="0" err="1"/>
              <a:t>println</a:t>
            </a:r>
            <a:r>
              <a:rPr lang="en-US" dirty="0"/>
              <a:t>() statements to print out variable values and notations as the program executes.</a:t>
            </a:r>
          </a:p>
          <a:p>
            <a:r>
              <a:rPr lang="en-US" dirty="0"/>
              <a:t>This allows you to see the values of variables as the program is running, and you can illustrate the path of the logic.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66" y="4119929"/>
            <a:ext cx="75819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87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debugging utility is a program provided with most development environments</a:t>
            </a:r>
          </a:p>
          <a:p>
            <a:r>
              <a:rPr lang="en-US" dirty="0"/>
              <a:t>It allows a programmer to follow the execution of a program one statement at a time</a:t>
            </a:r>
          </a:p>
          <a:p>
            <a:r>
              <a:rPr lang="en-US" dirty="0"/>
              <a:t>The debugger also keeps track of values, and are usually displayed in an easy to read window.</a:t>
            </a:r>
          </a:p>
        </p:txBody>
      </p:sp>
    </p:spTree>
    <p:extLst>
      <p:ext uri="{BB962C8B-B14F-4D97-AF65-F5344CB8AC3E}">
        <p14:creationId xmlns:p14="http://schemas.microsoft.com/office/powerpoint/2010/main" val="2012147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a Program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logic error will cause the program to crash.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994" y="3154975"/>
            <a:ext cx="1581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83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a Program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5 errors in this program </a:t>
            </a:r>
            <a:r>
              <a:rPr lang="en-US" u="sng" dirty="0"/>
              <a:t>and</a:t>
            </a:r>
            <a:r>
              <a:rPr lang="en-US" dirty="0"/>
              <a:t> describe how to correct the error: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086" y="3099654"/>
            <a:ext cx="464820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905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 Errors</a:t>
            </a:r>
          </a:p>
          <a:p>
            <a:pPr lvl="1"/>
            <a:r>
              <a:rPr lang="en-US" dirty="0"/>
              <a:t>Violate syntax rules</a:t>
            </a:r>
          </a:p>
          <a:p>
            <a:pPr lvl="1"/>
            <a:r>
              <a:rPr lang="en-US" dirty="0"/>
              <a:t>Causes compiler to produce error messages</a:t>
            </a:r>
          </a:p>
          <a:p>
            <a:r>
              <a:rPr lang="en-US" dirty="0"/>
              <a:t>Run Time Errors</a:t>
            </a:r>
          </a:p>
          <a:p>
            <a:pPr lvl="1"/>
            <a:r>
              <a:rPr lang="en-US" dirty="0"/>
              <a:t>Program compiles and runs, but “crashes”</a:t>
            </a:r>
          </a:p>
          <a:p>
            <a:pPr lvl="1"/>
            <a:r>
              <a:rPr lang="en-US" dirty="0"/>
              <a:t>These can be simple or complex, depending on the situation</a:t>
            </a:r>
          </a:p>
          <a:p>
            <a:r>
              <a:rPr lang="en-US" dirty="0"/>
              <a:t>Logic Errors</a:t>
            </a:r>
          </a:p>
          <a:p>
            <a:pPr lvl="1"/>
            <a:r>
              <a:rPr lang="en-US" dirty="0"/>
              <a:t>Program compiles &amp; runs normally, but produces incorrect results</a:t>
            </a:r>
          </a:p>
          <a:p>
            <a:pPr lvl="1"/>
            <a:r>
              <a:rPr lang="en-US" dirty="0"/>
              <a:t>These are usually the most difficult to find </a:t>
            </a:r>
            <a:r>
              <a:rPr lang="en-US"/>
              <a:t>and correct.</a:t>
            </a:r>
          </a:p>
        </p:txBody>
      </p:sp>
    </p:spTree>
    <p:extLst>
      <p:ext uri="{BB962C8B-B14F-4D97-AF65-F5344CB8AC3E}">
        <p14:creationId xmlns:p14="http://schemas.microsoft.com/office/powerpoint/2010/main" val="195779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programmers will encounter three different types of errors:</a:t>
            </a:r>
          </a:p>
          <a:p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Syntax</a:t>
            </a:r>
          </a:p>
          <a:p>
            <a:pPr>
              <a:buFont typeface="+mj-lt"/>
              <a:buAutoNum type="arabicPeriod"/>
            </a:pPr>
            <a:r>
              <a:rPr lang="en-US" dirty="0"/>
              <a:t>Run Time</a:t>
            </a:r>
          </a:p>
          <a:p>
            <a:pPr>
              <a:buFont typeface="+mj-lt"/>
              <a:buAutoNum type="arabicPeriod"/>
            </a:pPr>
            <a:r>
              <a:rPr lang="en-US" dirty="0"/>
              <a:t>Logic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7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3940735"/>
          </a:xfrm>
        </p:spPr>
        <p:txBody>
          <a:bodyPr/>
          <a:lstStyle/>
          <a:p>
            <a:r>
              <a:rPr lang="en-US" dirty="0"/>
              <a:t>Syntax</a:t>
            </a:r>
          </a:p>
          <a:p>
            <a:pPr lvl="1"/>
            <a:r>
              <a:rPr lang="en-US" dirty="0"/>
              <a:t>Violate syntax rules</a:t>
            </a:r>
          </a:p>
          <a:p>
            <a:pPr lvl="1"/>
            <a:r>
              <a:rPr lang="en-US" dirty="0"/>
              <a:t>Causes compiler to produce error messages</a:t>
            </a:r>
          </a:p>
          <a:p>
            <a:pPr lvl="1"/>
            <a:r>
              <a:rPr lang="en-US" dirty="0"/>
              <a:t>Generally the easiest to fix</a:t>
            </a:r>
          </a:p>
          <a:p>
            <a:r>
              <a:rPr lang="en-US" dirty="0"/>
              <a:t>Run Time</a:t>
            </a:r>
          </a:p>
          <a:p>
            <a:pPr lvl="1"/>
            <a:r>
              <a:rPr lang="en-US" dirty="0"/>
              <a:t>Program compiles and runs, but “crashes”</a:t>
            </a:r>
          </a:p>
          <a:p>
            <a:pPr lvl="1"/>
            <a:r>
              <a:rPr lang="en-US" dirty="0"/>
              <a:t>These can be simple or complex, depending on the situation</a:t>
            </a:r>
          </a:p>
          <a:p>
            <a:r>
              <a:rPr lang="en-US" dirty="0"/>
              <a:t>Logic</a:t>
            </a:r>
          </a:p>
          <a:p>
            <a:pPr lvl="1"/>
            <a:r>
              <a:rPr lang="en-US" dirty="0"/>
              <a:t>Program compiles &amp; runs normally, but produces incorrect results</a:t>
            </a:r>
          </a:p>
          <a:p>
            <a:pPr lvl="1"/>
            <a:r>
              <a:rPr lang="en-US" dirty="0"/>
              <a:t>These are usually the most difficult to find and correct</a:t>
            </a:r>
          </a:p>
        </p:txBody>
      </p:sp>
    </p:spTree>
    <p:extLst>
      <p:ext uri="{BB962C8B-B14F-4D97-AF65-F5344CB8AC3E}">
        <p14:creationId xmlns:p14="http://schemas.microsoft.com/office/powerpoint/2010/main" val="215564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1538194"/>
          </a:xfrm>
        </p:spPr>
        <p:txBody>
          <a:bodyPr/>
          <a:lstStyle/>
          <a:p>
            <a:r>
              <a:rPr lang="en-US" dirty="0"/>
              <a:t>Syntax Errors occur when your code is not written using the language rules.</a:t>
            </a:r>
          </a:p>
          <a:p>
            <a:endParaRPr lang="en-US" dirty="0"/>
          </a:p>
          <a:p>
            <a:r>
              <a:rPr lang="en-US" dirty="0"/>
              <a:t>This code has a Syntax Error, can you find it?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095" y="4182593"/>
            <a:ext cx="74676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301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1538194"/>
          </a:xfrm>
        </p:spPr>
        <p:txBody>
          <a:bodyPr/>
          <a:lstStyle/>
          <a:p>
            <a:r>
              <a:rPr lang="en-US" dirty="0"/>
              <a:t>Syntax Errors occur when your code is not written using the language rules.</a:t>
            </a:r>
          </a:p>
          <a:p>
            <a:endParaRPr lang="en-US" dirty="0"/>
          </a:p>
          <a:p>
            <a:r>
              <a:rPr lang="en-US" dirty="0"/>
              <a:t>This code has a Syntax Error, can you find it?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095" y="4182593"/>
            <a:ext cx="7467600" cy="2114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840" y="4354326"/>
            <a:ext cx="22764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830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Runtime errors occur when you try to run your program, but your code is attempting to do something that Processing cannot do.</a:t>
            </a:r>
          </a:p>
          <a:p>
            <a:endParaRPr lang="en-US" dirty="0"/>
          </a:p>
          <a:p>
            <a:r>
              <a:rPr lang="en-US" dirty="0"/>
              <a:t>This type of error results in the program terminating unexpectedly</a:t>
            </a:r>
          </a:p>
          <a:p>
            <a:endParaRPr lang="en-US" dirty="0"/>
          </a:p>
          <a:p>
            <a:r>
              <a:rPr lang="en-US" dirty="0"/>
              <a:t>Since the program stops suddenly, it is often called a crash, or a program crash.</a:t>
            </a:r>
          </a:p>
        </p:txBody>
      </p:sp>
    </p:spTree>
    <p:extLst>
      <p:ext uri="{BB962C8B-B14F-4D97-AF65-F5344CB8AC3E}">
        <p14:creationId xmlns:p14="http://schemas.microsoft.com/office/powerpoint/2010/main" val="407845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code experiences a runtime error, why?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338" y="3276039"/>
            <a:ext cx="74485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1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program, you are trying to divide by 0, this is impossible and so the program crashes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488" y="3397339"/>
            <a:ext cx="75057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46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 errors are by far the most difficult to deal with</a:t>
            </a:r>
          </a:p>
          <a:p>
            <a:endParaRPr lang="en-US" dirty="0"/>
          </a:p>
          <a:p>
            <a:r>
              <a:rPr lang="en-US" dirty="0"/>
              <a:t>Programs experiencing these errors will run and complete successfully</a:t>
            </a:r>
          </a:p>
          <a:p>
            <a:endParaRPr lang="en-US" dirty="0"/>
          </a:p>
          <a:p>
            <a:r>
              <a:rPr lang="en-US" dirty="0"/>
              <a:t>There are no problems with syntax, and you have not tried to do something that Processing is incapable of.</a:t>
            </a:r>
          </a:p>
          <a:p>
            <a:endParaRPr lang="en-US" dirty="0"/>
          </a:p>
          <a:p>
            <a:r>
              <a:rPr lang="en-US" dirty="0"/>
              <a:t>In order to locate the problem, you need to debug the program, or find the cause of the problem buried in the code.</a:t>
            </a:r>
          </a:p>
        </p:txBody>
      </p:sp>
    </p:spTree>
    <p:extLst>
      <p:ext uri="{BB962C8B-B14F-4D97-AF65-F5344CB8AC3E}">
        <p14:creationId xmlns:p14="http://schemas.microsoft.com/office/powerpoint/2010/main" val="3558114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78</TotalTime>
  <Words>611</Words>
  <Application>Microsoft Office PowerPoint</Application>
  <PresentationFormat>Widescreen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 Boardroom</vt:lpstr>
      <vt:lpstr>Program Errors</vt:lpstr>
      <vt:lpstr>Program Errors</vt:lpstr>
      <vt:lpstr>Program Errors</vt:lpstr>
      <vt:lpstr>Syntax Errors</vt:lpstr>
      <vt:lpstr>Syntax Errors</vt:lpstr>
      <vt:lpstr>Runtime Errors</vt:lpstr>
      <vt:lpstr>Runtime Errors</vt:lpstr>
      <vt:lpstr>Runtime Errors</vt:lpstr>
      <vt:lpstr>Logic Errors</vt:lpstr>
      <vt:lpstr>Logic Errors</vt:lpstr>
      <vt:lpstr>Logic Errors</vt:lpstr>
      <vt:lpstr>Debugging</vt:lpstr>
      <vt:lpstr>Debugging</vt:lpstr>
      <vt:lpstr>Debugging</vt:lpstr>
      <vt:lpstr>Debugging</vt:lpstr>
      <vt:lpstr>Debugging a Program Practice</vt:lpstr>
      <vt:lpstr>Debugging a Program Practice</vt:lpstr>
      <vt:lpstr>Summary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Errors</dc:title>
  <dc:creator>Sylvia Froese</dc:creator>
  <cp:lastModifiedBy>hp-admin</cp:lastModifiedBy>
  <cp:revision>12</cp:revision>
  <dcterms:created xsi:type="dcterms:W3CDTF">2019-06-24T18:34:46Z</dcterms:created>
  <dcterms:modified xsi:type="dcterms:W3CDTF">2019-10-01T01:28:14Z</dcterms:modified>
</cp:coreProperties>
</file>