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Random</a:t>
            </a:r>
          </a:p>
        </p:txBody>
      </p:sp>
    </p:spTree>
    <p:extLst>
      <p:ext uri="{BB962C8B-B14F-4D97-AF65-F5344CB8AC3E}">
        <p14:creationId xmlns:p14="http://schemas.microsoft.com/office/powerpoint/2010/main" val="2389187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numbers are generated using the random() function.</a:t>
            </a:r>
          </a:p>
          <a:p>
            <a:endParaRPr lang="en-US" dirty="0"/>
          </a:p>
          <a:p>
            <a:r>
              <a:rPr lang="en-US" dirty="0"/>
              <a:t>Random() returns a random number up to a given maximum or between a given range of numbers.</a:t>
            </a:r>
          </a:p>
          <a:p>
            <a:endParaRPr lang="en-US" dirty="0"/>
          </a:p>
          <a:p>
            <a:r>
              <a:rPr lang="en-US" dirty="0"/>
              <a:t>These random numbers are always of the double data type.</a:t>
            </a:r>
          </a:p>
          <a:p>
            <a:endParaRPr lang="en-US" dirty="0"/>
          </a:p>
          <a:p>
            <a:r>
              <a:rPr lang="en-US" dirty="0"/>
              <a:t>You can store random numbers to a variable and that variable won’t change until you change it manually or re-run </a:t>
            </a:r>
            <a:r>
              <a:rPr lang="en-US"/>
              <a:t>your program.</a:t>
            </a:r>
          </a:p>
        </p:txBody>
      </p:sp>
    </p:spTree>
    <p:extLst>
      <p:ext uri="{BB962C8B-B14F-4D97-AF65-F5344CB8AC3E}">
        <p14:creationId xmlns:p14="http://schemas.microsoft.com/office/powerpoint/2010/main" val="151127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random()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random() function generates a random number.</a:t>
            </a:r>
          </a:p>
          <a:p>
            <a:endParaRPr lang="en-US" dirty="0"/>
          </a:p>
          <a:p>
            <a:r>
              <a:rPr lang="en-US" dirty="0"/>
              <a:t>The random() function always returns a double (a number with numbers after the decimal point)</a:t>
            </a:r>
          </a:p>
          <a:p>
            <a:endParaRPr lang="en-US" dirty="0"/>
          </a:p>
          <a:p>
            <a:r>
              <a:rPr lang="en-US" dirty="0"/>
              <a:t>Random() returns a random number up to a given maximum or between a given range of numbers.</a:t>
            </a:r>
          </a:p>
        </p:txBody>
      </p:sp>
    </p:spTree>
    <p:extLst>
      <p:ext uri="{BB962C8B-B14F-4D97-AF65-F5344CB8AC3E}">
        <p14:creationId xmlns:p14="http://schemas.microsoft.com/office/powerpoint/2010/main" val="99639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random()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Will print a random number between 0 and 50.</a:t>
            </a:r>
          </a:p>
          <a:p>
            <a:endParaRPr lang="en-US" dirty="0"/>
          </a:p>
          <a:p>
            <a:r>
              <a:rPr lang="en-US" dirty="0"/>
              <a:t>Try it yourself!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068" y="3032591"/>
            <a:ext cx="74580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random()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Will print a random number between 20 and 50.</a:t>
            </a:r>
          </a:p>
          <a:p>
            <a:endParaRPr lang="en-US" dirty="0"/>
          </a:p>
          <a:p>
            <a:r>
              <a:rPr lang="en-US" dirty="0"/>
              <a:t>Try it yourself!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421" y="2982446"/>
            <a:ext cx="74580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1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new Processing sketch that draws a circle with a random width and height at the </a:t>
            </a:r>
            <a:r>
              <a:rPr lang="en-US" dirty="0" err="1"/>
              <a:t>centre</a:t>
            </a:r>
            <a:r>
              <a:rPr lang="en-US" dirty="0"/>
              <a:t> of the display window</a:t>
            </a:r>
          </a:p>
          <a:p>
            <a:endParaRPr lang="en-US" dirty="0"/>
          </a:p>
          <a:p>
            <a:r>
              <a:rPr lang="en-US" dirty="0"/>
              <a:t>Hint! You can use the built in variables width and height to create this sketch.</a:t>
            </a:r>
          </a:p>
        </p:txBody>
      </p:sp>
    </p:spTree>
    <p:extLst>
      <p:ext uri="{BB962C8B-B14F-4D97-AF65-F5344CB8AC3E}">
        <p14:creationId xmlns:p14="http://schemas.microsoft.com/office/powerpoint/2010/main" val="316794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Yourself Solution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7068" y="2370418"/>
            <a:ext cx="5897184" cy="3416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232" y="5995418"/>
            <a:ext cx="74866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80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numbers created using the random() function can also be stored into variables.</a:t>
            </a:r>
          </a:p>
          <a:p>
            <a:endParaRPr lang="en-US" dirty="0"/>
          </a:p>
          <a:p>
            <a:r>
              <a:rPr lang="en-US" dirty="0"/>
              <a:t>For example: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077" y="4205840"/>
            <a:ext cx="75152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6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the random number is stored in a variable, the number won’t change until you reset it or re-run the program.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618" y="3255303"/>
            <a:ext cx="62674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7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to an Integer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convert (cast) a random number into an integer. This is a more advanced topic that you can research on your own.</a:t>
            </a:r>
          </a:p>
          <a:p>
            <a:endParaRPr lang="en-US" dirty="0"/>
          </a:p>
          <a:p>
            <a:r>
              <a:rPr lang="en-US" dirty="0"/>
              <a:t>To convert a random number to an integer, use the following syntax: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626" y="4278683"/>
            <a:ext cx="7477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47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87</TotalTime>
  <Words>298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Random</vt:lpstr>
      <vt:lpstr>The random() function</vt:lpstr>
      <vt:lpstr>The random() function</vt:lpstr>
      <vt:lpstr>The random() function</vt:lpstr>
      <vt:lpstr>Try It Yourself</vt:lpstr>
      <vt:lpstr>Try It Yourself Solution</vt:lpstr>
      <vt:lpstr>Storing Random Numbers</vt:lpstr>
      <vt:lpstr>Storing Random Numbers</vt:lpstr>
      <vt:lpstr>Casting to an Integer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</dc:title>
  <dc:creator>Sylvia Froese</dc:creator>
  <cp:lastModifiedBy>hp-admin</cp:lastModifiedBy>
  <cp:revision>4</cp:revision>
  <dcterms:created xsi:type="dcterms:W3CDTF">2019-06-24T17:06:57Z</dcterms:created>
  <dcterms:modified xsi:type="dcterms:W3CDTF">2019-10-01T01:27:54Z</dcterms:modified>
</cp:coreProperties>
</file>