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Images in Processing</a:t>
            </a:r>
          </a:p>
        </p:txBody>
      </p:sp>
    </p:spTree>
    <p:extLst>
      <p:ext uri="{BB962C8B-B14F-4D97-AF65-F5344CB8AC3E}">
        <p14:creationId xmlns:p14="http://schemas.microsoft.com/office/powerpoint/2010/main" val="1148760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draw our image to the screen using the image() function</a:t>
            </a:r>
          </a:p>
          <a:p>
            <a:endParaRPr lang="en-US" dirty="0"/>
          </a:p>
          <a:p>
            <a:r>
              <a:rPr lang="en-US" dirty="0"/>
              <a:t>The image() function works in a similar way to the drawing functions in that it draws an image to the screen at given coordinates.</a:t>
            </a:r>
          </a:p>
          <a:p>
            <a:endParaRPr lang="en-US" dirty="0"/>
          </a:p>
          <a:p>
            <a:r>
              <a:rPr lang="en-US" dirty="0"/>
              <a:t>The image() function requires 3 arguments: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324" y="4941508"/>
            <a:ext cx="74676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05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Image()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7831" y="2706687"/>
            <a:ext cx="767715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8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code will draw our </a:t>
            </a:r>
            <a:r>
              <a:rPr lang="en-US" dirty="0" err="1"/>
              <a:t>smileyFace</a:t>
            </a:r>
            <a:r>
              <a:rPr lang="en-US" dirty="0"/>
              <a:t> image with the top left corner of the image at (10,10);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763" y="3541058"/>
            <a:ext cx="75057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34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code will draw an image to the screen at location (300,300):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454" y="3063398"/>
            <a:ext cx="7047099" cy="351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38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an Image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4181" y="2603499"/>
            <a:ext cx="5722844" cy="381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54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code below to draw the “kitten.png” image with the top left corner at the </a:t>
            </a:r>
            <a:r>
              <a:rPr lang="en-US" dirty="0" err="1"/>
              <a:t>centre</a:t>
            </a:r>
            <a:r>
              <a:rPr lang="en-US" dirty="0"/>
              <a:t> of the display window.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026" y="3283881"/>
            <a:ext cx="717232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476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blanks in the code snippet below to draw the image “snake.png” with the top left corner at point (0,0).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357" y="3462620"/>
            <a:ext cx="4954961" cy="31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3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steps to load an image are:</a:t>
            </a:r>
          </a:p>
          <a:p>
            <a:pPr>
              <a:buFont typeface="+mj-lt"/>
              <a:buAutoNum type="arabicPeriod"/>
            </a:pPr>
            <a:r>
              <a:rPr lang="en-US" dirty="0"/>
              <a:t>Declare a variable of type </a:t>
            </a:r>
            <a:r>
              <a:rPr lang="en-US" dirty="0" err="1"/>
              <a:t>Pimage</a:t>
            </a:r>
            <a:r>
              <a:rPr lang="en-US" dirty="0"/>
              <a:t> to store the image.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Use the </a:t>
            </a:r>
            <a:r>
              <a:rPr lang="en-US" dirty="0" err="1"/>
              <a:t>loadImage</a:t>
            </a:r>
            <a:r>
              <a:rPr lang="en-US" dirty="0"/>
              <a:t>(“</a:t>
            </a:r>
            <a:r>
              <a:rPr lang="en-US" dirty="0" err="1"/>
              <a:t>filename.file</a:t>
            </a:r>
            <a:r>
              <a:rPr lang="en-US" dirty="0"/>
              <a:t>”) function to assign an image to the </a:t>
            </a:r>
            <a:r>
              <a:rPr lang="en-US" dirty="0" err="1"/>
              <a:t>Pimage</a:t>
            </a:r>
            <a:r>
              <a:rPr lang="en-US" dirty="0"/>
              <a:t> variable.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Draw the image to the display window using the image(image, X, Y) function.</a:t>
            </a:r>
          </a:p>
        </p:txBody>
      </p:sp>
    </p:spTree>
    <p:extLst>
      <p:ext uri="{BB962C8B-B14F-4D97-AF65-F5344CB8AC3E}">
        <p14:creationId xmlns:p14="http://schemas.microsoft.com/office/powerpoint/2010/main" val="3829818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034" y="2603500"/>
            <a:ext cx="6858745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62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in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Images can be created and used in Processing</a:t>
            </a:r>
          </a:p>
          <a:p>
            <a:endParaRPr lang="en-US" dirty="0"/>
          </a:p>
          <a:p>
            <a:r>
              <a:rPr lang="en-US" dirty="0"/>
              <a:t>The first step in using images in processing is to download the images you need to your computer.</a:t>
            </a:r>
          </a:p>
          <a:p>
            <a:endParaRPr lang="en-US" dirty="0"/>
          </a:p>
          <a:p>
            <a:r>
              <a:rPr lang="en-US" dirty="0"/>
              <a:t>Next drag the file into Processing. This will put the file in your code folder.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4867275"/>
            <a:ext cx="54292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8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Pimage</a:t>
            </a:r>
            <a:r>
              <a:rPr lang="en-US" dirty="0"/>
              <a:t> Data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you create an image, you have to create a variable of type </a:t>
            </a:r>
            <a:r>
              <a:rPr lang="en-US" dirty="0" err="1"/>
              <a:t>Pimage</a:t>
            </a:r>
            <a:r>
              <a:rPr lang="en-US" dirty="0"/>
              <a:t> to store it.</a:t>
            </a:r>
          </a:p>
          <a:p>
            <a:endParaRPr lang="en-US" dirty="0"/>
          </a:p>
          <a:p>
            <a:r>
              <a:rPr lang="en-US" dirty="0"/>
              <a:t>We can declare a </a:t>
            </a:r>
            <a:r>
              <a:rPr lang="en-US" dirty="0" err="1"/>
              <a:t>smileyFace</a:t>
            </a:r>
            <a:r>
              <a:rPr lang="en-US" dirty="0"/>
              <a:t> variable to eventually store an image: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5" y="4119562"/>
            <a:ext cx="74866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29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Pimage</a:t>
            </a:r>
            <a:r>
              <a:rPr lang="en-US" dirty="0"/>
              <a:t> Data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the code required to declare a </a:t>
            </a:r>
            <a:r>
              <a:rPr lang="en-US" dirty="0" err="1"/>
              <a:t>Pimage</a:t>
            </a:r>
            <a:r>
              <a:rPr lang="en-US" dirty="0"/>
              <a:t> variable called frown.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2" y="3243262"/>
            <a:ext cx="707707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9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Pimage</a:t>
            </a:r>
            <a:r>
              <a:rPr lang="en-US" dirty="0"/>
              <a:t> Data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the code required to declare a variable called laugh that will store an image.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412" y="3586162"/>
            <a:ext cx="707707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15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loadImage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load an image to store into our new </a:t>
            </a:r>
            <a:r>
              <a:rPr lang="en-US" dirty="0" err="1"/>
              <a:t>smileyFace</a:t>
            </a:r>
            <a:r>
              <a:rPr lang="en-US" dirty="0"/>
              <a:t> variable.</a:t>
            </a:r>
          </a:p>
          <a:p>
            <a:endParaRPr lang="en-US" dirty="0"/>
          </a:p>
          <a:p>
            <a:r>
              <a:rPr lang="en-US" dirty="0"/>
              <a:t>We use the function </a:t>
            </a:r>
            <a:r>
              <a:rPr lang="en-US" dirty="0" err="1"/>
              <a:t>loadImage</a:t>
            </a:r>
            <a:r>
              <a:rPr lang="en-US" dirty="0"/>
              <a:t>() to tell Processing to load our specific image. The </a:t>
            </a:r>
            <a:r>
              <a:rPr lang="en-US" dirty="0" err="1"/>
              <a:t>loadImage</a:t>
            </a:r>
            <a:r>
              <a:rPr lang="en-US" dirty="0"/>
              <a:t>() function accepts a filename as an argument.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837" y="4271962"/>
            <a:ext cx="747712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1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loadImage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blanks in the code snippet below to load an image called “kitten.png” into a variable.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37" y="3443287"/>
            <a:ext cx="53054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0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loadImage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blanks in the code snippet below to load an image called “home.jpg” into the home variable.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3429000"/>
            <a:ext cx="5372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5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loadImage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blanks in the code snippet below to load an image called “puppy.jpg” into a variable called </a:t>
            </a:r>
            <a:r>
              <a:rPr lang="en-US" dirty="0" err="1"/>
              <a:t>myPuppy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112" y="3490912"/>
            <a:ext cx="61626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16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33</TotalTime>
  <Words>447</Words>
  <Application>Microsoft Office PowerPoint</Application>
  <PresentationFormat>Widescreen</PresentationFormat>
  <Paragraphs>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 Boardroom</vt:lpstr>
      <vt:lpstr>Images in Processing</vt:lpstr>
      <vt:lpstr>Images in Processing</vt:lpstr>
      <vt:lpstr>Pimage Data Type</vt:lpstr>
      <vt:lpstr>Pimage Data Type</vt:lpstr>
      <vt:lpstr>Pimage Data Type</vt:lpstr>
      <vt:lpstr>loadImage()</vt:lpstr>
      <vt:lpstr>loadImage()</vt:lpstr>
      <vt:lpstr>loadImage()</vt:lpstr>
      <vt:lpstr>loadImage()</vt:lpstr>
      <vt:lpstr>Image()</vt:lpstr>
      <vt:lpstr>Image()</vt:lpstr>
      <vt:lpstr>Image()</vt:lpstr>
      <vt:lpstr>Image()</vt:lpstr>
      <vt:lpstr>Drawing an Image</vt:lpstr>
      <vt:lpstr>Image()</vt:lpstr>
      <vt:lpstr>Image()</vt:lpstr>
      <vt:lpstr>Summary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in Processing</dc:title>
  <dc:creator>Sylvia Froese</dc:creator>
  <cp:lastModifiedBy>hp-admin</cp:lastModifiedBy>
  <cp:revision>7</cp:revision>
  <dcterms:created xsi:type="dcterms:W3CDTF">2019-06-24T16:32:55Z</dcterms:created>
  <dcterms:modified xsi:type="dcterms:W3CDTF">2019-10-01T01:26:51Z</dcterms:modified>
</cp:coreProperties>
</file>