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Increment and Decrement Operators </a:t>
            </a:r>
          </a:p>
        </p:txBody>
      </p:sp>
    </p:spTree>
    <p:extLst>
      <p:ext uri="{BB962C8B-B14F-4D97-AF65-F5344CB8AC3E}">
        <p14:creationId xmlns:p14="http://schemas.microsoft.com/office/powerpoint/2010/main" val="2098306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 and Decrement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output of the following code?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37" y="5045868"/>
            <a:ext cx="7467600" cy="447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837" y="3062287"/>
            <a:ext cx="45815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70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 and Decrement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in the blanks in the code snippet below using increment and decrement shortcut operators to get the output: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362" y="3367087"/>
            <a:ext cx="790575" cy="657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462" y="4310062"/>
            <a:ext cx="37242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24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 and Decrement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output of the following code?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3148012"/>
            <a:ext cx="4676775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5248275"/>
            <a:ext cx="74866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5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Shortcut Assignment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operation often used by programmers is to modify the value of a variable using another value other than the one. Some examples: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99" y="3332438"/>
            <a:ext cx="6677025" cy="318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1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Shortcut Assignment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types of operations can be done with a shortcut: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3048000"/>
            <a:ext cx="6677025" cy="1318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4417943"/>
            <a:ext cx="6962775" cy="229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58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Shortcut Assignment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35496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assign the result of multiplying the value of count by 6 to the variable count: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assign the result of dividing the value of circle by the variable pi to the variable circle: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assign the result of subtracting the value of total by 5 to the variable total: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3126142"/>
            <a:ext cx="6748462" cy="741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4497377"/>
            <a:ext cx="6615112" cy="712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830" y="5840402"/>
            <a:ext cx="6820657" cy="75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54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Shortcut Assignment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3892550"/>
          </a:xfrm>
        </p:spPr>
        <p:txBody>
          <a:bodyPr>
            <a:normAutofit/>
          </a:bodyPr>
          <a:lstStyle/>
          <a:p>
            <a:r>
              <a:rPr lang="en-US" dirty="0"/>
              <a:t>What would the output of this code be?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Try it yourself!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3146283"/>
            <a:ext cx="5376862" cy="235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41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Shortcut Assignment Operators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781" y="2393950"/>
            <a:ext cx="7761758" cy="341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612" y="5953125"/>
            <a:ext cx="475297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00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Shortcut Operators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output of the following code?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37" y="3143250"/>
            <a:ext cx="3286125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812" y="5276850"/>
            <a:ext cx="75342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10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Shortcut Operators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output of the following code?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5276850"/>
            <a:ext cx="7534275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2" y="3181350"/>
            <a:ext cx="33432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2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 and Decrement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Frequently variables must be incremented (added to) or decremented (subtracted from) using a value of one.</a:t>
            </a:r>
          </a:p>
          <a:p>
            <a:r>
              <a:rPr lang="en-US" dirty="0"/>
              <a:t>The traditional approach would be to use the following statements: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3900487"/>
            <a:ext cx="787717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12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Shortcut Operators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output of the following code?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5276850"/>
            <a:ext cx="7534275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912" y="3171825"/>
            <a:ext cx="41814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64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Shortcut Operators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in the blanks in the code snippet below so the code outputs: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162300"/>
            <a:ext cx="723900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3829050"/>
            <a:ext cx="47434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27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38544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Instead of: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can use: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Instead of: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can use: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2981325"/>
            <a:ext cx="7296150" cy="74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5" y="4029075"/>
            <a:ext cx="7258050" cy="628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662" y="5133975"/>
            <a:ext cx="7267575" cy="704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137" y="6296025"/>
            <a:ext cx="6938963" cy="5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8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37401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Operators also have a shortcut: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Instead of: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can use: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3057525"/>
            <a:ext cx="7296150" cy="1466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5" y="5029200"/>
            <a:ext cx="7258050" cy="72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037" y="6210300"/>
            <a:ext cx="72485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5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 and Decrement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example, the code: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Would output the value: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118097"/>
            <a:ext cx="6362700" cy="205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0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Processing has shortcuts to use instead of those traditional statements</a:t>
            </a:r>
          </a:p>
          <a:p>
            <a:endParaRPr lang="en-US" dirty="0"/>
          </a:p>
          <a:p>
            <a:r>
              <a:rPr lang="en-US" dirty="0"/>
              <a:t>Instead of: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can use: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3886200"/>
            <a:ext cx="7258050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587" y="5400675"/>
            <a:ext cx="72866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40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3854450"/>
          </a:xfrm>
        </p:spPr>
        <p:txBody>
          <a:bodyPr/>
          <a:lstStyle/>
          <a:p>
            <a:r>
              <a:rPr lang="en-US" dirty="0"/>
              <a:t>For example, the code: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Would output the value: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3095625"/>
            <a:ext cx="6081713" cy="25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84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Decrement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can use: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3157537"/>
            <a:ext cx="7286625" cy="1076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012" y="5157787"/>
            <a:ext cx="72675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43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 and Decrement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3721100"/>
          </a:xfrm>
        </p:spPr>
        <p:txBody>
          <a:bodyPr>
            <a:normAutofit/>
          </a:bodyPr>
          <a:lstStyle/>
          <a:p>
            <a:r>
              <a:rPr lang="en-US" dirty="0"/>
              <a:t>For example, the code: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Would output the value: 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3014663"/>
            <a:ext cx="6143625" cy="253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6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 and Decrement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output of the following code?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3119437"/>
            <a:ext cx="4829175" cy="1266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4729162"/>
            <a:ext cx="74676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62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 and Decrement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output of the following code?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4729162"/>
            <a:ext cx="7467600" cy="447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3133725"/>
            <a:ext cx="47244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32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35</TotalTime>
  <Words>389</Words>
  <Application>Microsoft Office PowerPoint</Application>
  <PresentationFormat>Widescreen</PresentationFormat>
  <Paragraphs>111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Ion Boardroom</vt:lpstr>
      <vt:lpstr>Increment and Decrement Operators </vt:lpstr>
      <vt:lpstr>Increment and Decrement Operations</vt:lpstr>
      <vt:lpstr>Increment and Decrement Operations</vt:lpstr>
      <vt:lpstr>Increment Operations</vt:lpstr>
      <vt:lpstr>Increment Operations</vt:lpstr>
      <vt:lpstr>Decrement Operations</vt:lpstr>
      <vt:lpstr>Increment and Decrement Operations</vt:lpstr>
      <vt:lpstr>Increment and Decrement Practice</vt:lpstr>
      <vt:lpstr>Increment and Decrement Practice</vt:lpstr>
      <vt:lpstr>Increment and Decrement Practice</vt:lpstr>
      <vt:lpstr>Increment and Decrement Practice</vt:lpstr>
      <vt:lpstr>Increment and Decrement Practice</vt:lpstr>
      <vt:lpstr>Shortcut Assignment Operators</vt:lpstr>
      <vt:lpstr>Shortcut Assignment Operators</vt:lpstr>
      <vt:lpstr>Shortcut Assignment Operators</vt:lpstr>
      <vt:lpstr>Shortcut Assignment Operators</vt:lpstr>
      <vt:lpstr>Shortcut Assignment Operators</vt:lpstr>
      <vt:lpstr>Shortcut Operators Practice</vt:lpstr>
      <vt:lpstr>Shortcut Operators Practice</vt:lpstr>
      <vt:lpstr>Shortcut Operators Practice</vt:lpstr>
      <vt:lpstr>Shortcut Operators Practice</vt:lpstr>
      <vt:lpstr>Summary</vt:lpstr>
      <vt:lpstr>Summary</vt:lpstr>
    </vt:vector>
  </TitlesOfParts>
  <Company>Red River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Increment and Decrement Operators </dc:title>
  <dc:creator>Sylvia Froese</dc:creator>
  <cp:lastModifiedBy>hp-admin</cp:lastModifiedBy>
  <cp:revision>9</cp:revision>
  <dcterms:created xsi:type="dcterms:W3CDTF">2019-06-24T15:10:16Z</dcterms:created>
  <dcterms:modified xsi:type="dcterms:W3CDTF">2019-10-01T01:25:17Z</dcterms:modified>
</cp:coreProperties>
</file>