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7" autoAdjust="0"/>
    <p:restoredTop sz="94660"/>
  </p:normalViewPr>
  <p:slideViewPr>
    <p:cSldViewPr snapToGrid="0">
      <p:cViewPr varScale="1">
        <p:scale>
          <a:sx n="90" d="100"/>
          <a:sy n="90" d="100"/>
        </p:scale>
        <p:origin x="3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Modulus Operator</a:t>
            </a:r>
          </a:p>
        </p:txBody>
      </p:sp>
    </p:spTree>
    <p:extLst>
      <p:ext uri="{BB962C8B-B14F-4D97-AF65-F5344CB8AC3E}">
        <p14:creationId xmlns:p14="http://schemas.microsoft.com/office/powerpoint/2010/main" val="1409792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Modulus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we don’t care how many times a number divides into another, what we want is the remainder itself.</a:t>
            </a:r>
          </a:p>
          <a:p>
            <a:r>
              <a:rPr lang="en-US" dirty="0"/>
              <a:t>To accomplish this we use the remainder operator, also referred to as the modulus operator</a:t>
            </a:r>
          </a:p>
          <a:p>
            <a:r>
              <a:rPr lang="en-US" dirty="0"/>
              <a:t>Instead of doing division using a ‘/’, we use remainder division using the ‘%’</a:t>
            </a:r>
          </a:p>
        </p:txBody>
      </p:sp>
    </p:spTree>
    <p:extLst>
      <p:ext uri="{BB962C8B-B14F-4D97-AF65-F5344CB8AC3E}">
        <p14:creationId xmlns:p14="http://schemas.microsoft.com/office/powerpoint/2010/main" val="3201516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Modulus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Here’s a few examples: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5 % 5 = 0      (no remainder)</a:t>
            </a:r>
          </a:p>
          <a:p>
            <a:pPr marL="0" indent="0">
              <a:buNone/>
            </a:pPr>
            <a:r>
              <a:rPr lang="en-US" dirty="0"/>
              <a:t>20 % 10 = 0  (no remainder)</a:t>
            </a:r>
          </a:p>
          <a:p>
            <a:pPr marL="0" indent="0">
              <a:buNone/>
            </a:pPr>
            <a:r>
              <a:rPr lang="en-US" dirty="0"/>
              <a:t>12 % 5 = 2    (5 goes into 12 twice with 2 left over)</a:t>
            </a:r>
          </a:p>
          <a:p>
            <a:pPr marL="0" indent="0">
              <a:buNone/>
            </a:pPr>
            <a:r>
              <a:rPr lang="en-US" dirty="0"/>
              <a:t>20 % 11 = 9  (11 goes into 20 once with 9 left over)</a:t>
            </a:r>
          </a:p>
        </p:txBody>
      </p:sp>
    </p:spTree>
    <p:extLst>
      <p:ext uri="{BB962C8B-B14F-4D97-AF65-F5344CB8AC3E}">
        <p14:creationId xmlns:p14="http://schemas.microsoft.com/office/powerpoint/2010/main" val="3757071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Hands 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statement determines the remainder of 10 divided by 2: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result of the math operation 10 % 2 is 0, since 10/2 divides evenly and therefore has no remainder.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450" y="3286125"/>
            <a:ext cx="750570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025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Hands 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Update the statement to determine the remainder of 10 divided by 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Compile and run your program</a:t>
            </a:r>
          </a:p>
          <a:p>
            <a:r>
              <a:rPr lang="en-US" dirty="0"/>
              <a:t>The result of the math operation 10 % 3 is one.</a:t>
            </a:r>
          </a:p>
          <a:p>
            <a:r>
              <a:rPr lang="en-US" dirty="0"/>
              <a:t>The result of the math operation 10 % 3 is one.</a:t>
            </a:r>
          </a:p>
          <a:p>
            <a:pPr marL="0" indent="0">
              <a:buNone/>
            </a:pPr>
            <a:r>
              <a:rPr lang="en-US" dirty="0"/>
              <a:t>	(3 goes into 10 three times with one left over)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5437" y="2991483"/>
            <a:ext cx="5776913" cy="81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814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Modulus Operator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Modulus Operator finds the remainder that results from the division of two numbers</a:t>
            </a:r>
          </a:p>
          <a:p>
            <a:r>
              <a:rPr lang="en-US" dirty="0"/>
              <a:t>The Modulus Operator is the percent sign (%)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4012" y="3824287"/>
            <a:ext cx="7953375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2289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17</TotalTime>
  <Words>215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 Boardroom</vt:lpstr>
      <vt:lpstr>Modulus Operator</vt:lpstr>
      <vt:lpstr>Modulus Operator</vt:lpstr>
      <vt:lpstr>Modulus Operator</vt:lpstr>
      <vt:lpstr>Hands On</vt:lpstr>
      <vt:lpstr>Hands On</vt:lpstr>
      <vt:lpstr>Modulus Operator Summary</vt:lpstr>
    </vt:vector>
  </TitlesOfParts>
  <Company>Red River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Modulus Operator</dc:title>
  <dc:creator>Sylvia Froese</dc:creator>
  <cp:lastModifiedBy>hp-admin</cp:lastModifiedBy>
  <cp:revision>6</cp:revision>
  <dcterms:created xsi:type="dcterms:W3CDTF">2019-06-24T14:52:52Z</dcterms:created>
  <dcterms:modified xsi:type="dcterms:W3CDTF">2019-10-01T01:24:48Z</dcterms:modified>
</cp:coreProperties>
</file>