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114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9/17/2019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9/17/2019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9/17/2019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9/17/2019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9/17/2019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9/17/2019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9/17/2019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9/17/2019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9/17/2019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9/17/2019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9/17/2019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9/17/2019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9/17/2019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9/17/2019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9/17/2019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9/17/2019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9/17/2019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9/17/2019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Drawing Functions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8125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Drawing a 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457752"/>
          </a:xfrm>
        </p:spPr>
        <p:txBody>
          <a:bodyPr/>
          <a:lstStyle/>
          <a:p>
            <a:r>
              <a:rPr lang="en-CA" dirty="0" smtClean="0"/>
              <a:t>In a window that is </a:t>
            </a:r>
            <a:r>
              <a:rPr lang="en-CA" b="1" dirty="0" smtClean="0"/>
              <a:t>200px</a:t>
            </a:r>
            <a:r>
              <a:rPr lang="en-CA" dirty="0" smtClean="0"/>
              <a:t> by </a:t>
            </a:r>
            <a:r>
              <a:rPr lang="en-CA" b="1" dirty="0" smtClean="0"/>
              <a:t>200px</a:t>
            </a:r>
            <a:r>
              <a:rPr lang="en-CA" dirty="0" smtClean="0"/>
              <a:t>, the line looks like this: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5391" y="3061252"/>
            <a:ext cx="4920698" cy="3237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1215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Drawing Lines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795683"/>
          </a:xfrm>
        </p:spPr>
        <p:txBody>
          <a:bodyPr/>
          <a:lstStyle/>
          <a:p>
            <a:r>
              <a:rPr lang="en-CA" dirty="0" smtClean="0"/>
              <a:t>Fill in the blanks in the code snippet below to draw a line from point (100, 200) to point (300, 300).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6595" y="3399183"/>
            <a:ext cx="5619750" cy="15811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22713" y="4322051"/>
            <a:ext cx="359796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CA" dirty="0" smtClean="0"/>
              <a:t>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8095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Drawing Lines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974587"/>
          </a:xfrm>
        </p:spPr>
        <p:txBody>
          <a:bodyPr/>
          <a:lstStyle/>
          <a:p>
            <a:r>
              <a:rPr lang="en-CA" dirty="0" smtClean="0"/>
              <a:t>Fill in the blanks in the code snippet below to draw a line from point (200, 200) to point (400, 300).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6472" y="3581792"/>
            <a:ext cx="6715125" cy="183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3357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Try It Yourself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Draw a line from point (100,0) to point(100,100) in a window that is 200px by 200px.</a:t>
            </a:r>
          </a:p>
          <a:p>
            <a:pPr>
              <a:buFont typeface="+mj-lt"/>
              <a:buAutoNum type="arabicPeriod"/>
            </a:pPr>
            <a:r>
              <a:rPr lang="en-CA" dirty="0" smtClean="0"/>
              <a:t>Set the window size to 200px by 200px</a:t>
            </a:r>
          </a:p>
          <a:p>
            <a:pPr>
              <a:buFont typeface="+mj-lt"/>
              <a:buAutoNum type="arabicPeriod"/>
            </a:pPr>
            <a:r>
              <a:rPr lang="en-CA" dirty="0" smtClean="0"/>
              <a:t>Draw a line from point (100,0) to point (100,100).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3331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Try It Yourself Solution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4550" y="2370893"/>
            <a:ext cx="7962900" cy="390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192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Drawing an Ellipse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954709"/>
          </a:xfrm>
        </p:spPr>
        <p:txBody>
          <a:bodyPr/>
          <a:lstStyle/>
          <a:p>
            <a:r>
              <a:rPr lang="en-CA" dirty="0" smtClean="0"/>
              <a:t>The </a:t>
            </a:r>
            <a:r>
              <a:rPr lang="en-CA" b="1" dirty="0" smtClean="0"/>
              <a:t>ellipse()</a:t>
            </a:r>
            <a:r>
              <a:rPr lang="en-CA" dirty="0" smtClean="0"/>
              <a:t> function draws ovals and circles.</a:t>
            </a:r>
          </a:p>
          <a:p>
            <a:r>
              <a:rPr lang="en-CA" dirty="0" smtClean="0"/>
              <a:t>This function takes 4 arguments: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0700" y="3573533"/>
            <a:ext cx="8610600" cy="253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127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Drawing an Ellipse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For example, the code:</a:t>
            </a:r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r>
              <a:rPr lang="en-CA" dirty="0" smtClean="0"/>
              <a:t>Will draw an ellipse with the centre at the point (100, 100) that is 100px wide and 100px high.</a:t>
            </a:r>
          </a:p>
          <a:p>
            <a:r>
              <a:rPr lang="en-CA" dirty="0" smtClean="0"/>
              <a:t>Try it yourself in Processing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4782" y="3077814"/>
            <a:ext cx="8524875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1296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Drawing an Ellipse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557143"/>
          </a:xfrm>
        </p:spPr>
        <p:txBody>
          <a:bodyPr/>
          <a:lstStyle/>
          <a:p>
            <a:r>
              <a:rPr lang="en-CA" dirty="0" smtClean="0"/>
              <a:t>On a stage that is 200px by 200px, the ellipse looks like this: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7942" y="3033091"/>
            <a:ext cx="5792857" cy="3620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1214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Drawing an Ellipse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795683"/>
          </a:xfrm>
        </p:spPr>
        <p:txBody>
          <a:bodyPr/>
          <a:lstStyle/>
          <a:p>
            <a:r>
              <a:rPr lang="en-CA" dirty="0" smtClean="0"/>
              <a:t>Fill in the blanks in the code snippet below to create an ellipse at point (100, 200) that is 200px wide and 100px high.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7045" y="3467510"/>
            <a:ext cx="6772275" cy="131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1670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Drawing an Ellipse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815561"/>
          </a:xfrm>
        </p:spPr>
        <p:txBody>
          <a:bodyPr/>
          <a:lstStyle/>
          <a:p>
            <a:r>
              <a:rPr lang="en-CA" dirty="0" smtClean="0"/>
              <a:t>Fill in the blanks in the code snippet below to create an ellipse that is 100px wide by 100px high in the centre of the display window.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6316" y="3581193"/>
            <a:ext cx="6772275" cy="12858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4999" y="5181394"/>
            <a:ext cx="6915150" cy="8286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37048" y="4883224"/>
            <a:ext cx="998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Answer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75204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Processing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Processing contains many built-in </a:t>
            </a:r>
            <a:r>
              <a:rPr lang="en-CA" b="1" dirty="0" smtClean="0"/>
              <a:t>Functions</a:t>
            </a:r>
            <a:r>
              <a:rPr lang="en-CA" dirty="0" smtClean="0"/>
              <a:t> for drawing on the screen.</a:t>
            </a:r>
          </a:p>
          <a:p>
            <a:r>
              <a:rPr lang="en-CA" b="1" dirty="0" smtClean="0"/>
              <a:t>Functions</a:t>
            </a:r>
            <a:r>
              <a:rPr lang="en-CA" dirty="0" smtClean="0"/>
              <a:t> are the </a:t>
            </a:r>
            <a:r>
              <a:rPr lang="en-CA" b="1" dirty="0" smtClean="0"/>
              <a:t>actions</a:t>
            </a:r>
            <a:r>
              <a:rPr lang="en-CA" dirty="0" smtClean="0"/>
              <a:t> or </a:t>
            </a:r>
            <a:r>
              <a:rPr lang="en-CA" b="1" dirty="0" smtClean="0"/>
              <a:t>verbs</a:t>
            </a:r>
            <a:r>
              <a:rPr lang="en-CA" dirty="0" smtClean="0"/>
              <a:t> of the code sentence.</a:t>
            </a:r>
          </a:p>
          <a:p>
            <a:r>
              <a:rPr lang="en-CA" b="1" dirty="0" smtClean="0"/>
              <a:t>Functions</a:t>
            </a:r>
            <a:r>
              <a:rPr lang="en-CA" dirty="0" smtClean="0"/>
              <a:t> sometimes need details, called </a:t>
            </a:r>
            <a:r>
              <a:rPr lang="en-CA" b="1" dirty="0" smtClean="0"/>
              <a:t>Arguments</a:t>
            </a:r>
            <a:r>
              <a:rPr lang="en-CA" dirty="0" smtClean="0"/>
              <a:t> to perform their actions.</a:t>
            </a:r>
          </a:p>
          <a:p>
            <a:r>
              <a:rPr lang="en-CA" dirty="0" smtClean="0"/>
              <a:t>When we use functions we say we are “</a:t>
            </a:r>
            <a:r>
              <a:rPr lang="en-CA" b="1" dirty="0" smtClean="0"/>
              <a:t>Calling</a:t>
            </a:r>
            <a:r>
              <a:rPr lang="en-CA" dirty="0" smtClean="0"/>
              <a:t>” the function.</a:t>
            </a:r>
          </a:p>
          <a:p>
            <a:endParaRPr lang="en-CA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4796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Drawing an Ellipse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914952"/>
          </a:xfrm>
        </p:spPr>
        <p:txBody>
          <a:bodyPr/>
          <a:lstStyle/>
          <a:p>
            <a:r>
              <a:rPr lang="en-CA" dirty="0" smtClean="0"/>
              <a:t>Fill in the blanks in the code snippet below to create an ellipse at point (0,0) that is 150px wide by 150px high in a window that is 600px by 600px.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3328" y="3458196"/>
            <a:ext cx="6858000" cy="157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1745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Try It Yourself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499"/>
            <a:ext cx="8761413" cy="2385943"/>
          </a:xfrm>
        </p:spPr>
        <p:txBody>
          <a:bodyPr/>
          <a:lstStyle/>
          <a:p>
            <a:r>
              <a:rPr lang="en-CA" dirty="0" smtClean="0"/>
              <a:t>In a window that is 600px by 400px, draw an ellipse at the point (300, 200) that is 100px wide by 100px high.</a:t>
            </a:r>
          </a:p>
          <a:p>
            <a:pPr>
              <a:buFont typeface="+mj-lt"/>
              <a:buAutoNum type="arabicPeriod"/>
            </a:pPr>
            <a:r>
              <a:rPr lang="en-CA" dirty="0" smtClean="0"/>
              <a:t>Set the size of the window to 600px by 400px.</a:t>
            </a:r>
          </a:p>
          <a:p>
            <a:pPr>
              <a:buFont typeface="+mj-lt"/>
              <a:buAutoNum type="arabicPeriod"/>
            </a:pPr>
            <a:r>
              <a:rPr lang="en-CA" dirty="0" smtClean="0"/>
              <a:t>Draw an ellipse that is 100px by 100px at point (300, 200)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1418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Try It Yourself Solution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8311" y="2297561"/>
            <a:ext cx="4880527" cy="4314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4770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Drawing a Triangle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934830"/>
          </a:xfrm>
        </p:spPr>
        <p:txBody>
          <a:bodyPr/>
          <a:lstStyle/>
          <a:p>
            <a:r>
              <a:rPr lang="en-CA" dirty="0" smtClean="0"/>
              <a:t>We can use the built in </a:t>
            </a:r>
            <a:r>
              <a:rPr lang="en-CA" b="1" dirty="0" smtClean="0"/>
              <a:t>triangle</a:t>
            </a:r>
            <a:r>
              <a:rPr lang="en-CA" dirty="0"/>
              <a:t> </a:t>
            </a:r>
            <a:r>
              <a:rPr lang="en-CA" dirty="0" smtClean="0"/>
              <a:t>function to draw a triangle.</a:t>
            </a:r>
          </a:p>
          <a:p>
            <a:r>
              <a:rPr lang="en-CA" dirty="0" smtClean="0"/>
              <a:t>The </a:t>
            </a:r>
            <a:r>
              <a:rPr lang="en-CA" b="1" dirty="0" smtClean="0"/>
              <a:t>triangle()</a:t>
            </a:r>
            <a:r>
              <a:rPr lang="en-CA" dirty="0" smtClean="0"/>
              <a:t> function needs </a:t>
            </a:r>
            <a:r>
              <a:rPr lang="en-CA" b="1" dirty="0" smtClean="0"/>
              <a:t>six</a:t>
            </a:r>
            <a:r>
              <a:rPr lang="en-CA" dirty="0" smtClean="0"/>
              <a:t> arguments: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9651" y="3538892"/>
            <a:ext cx="8067261" cy="2939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2282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Drawing a Triangle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For example, the code:</a:t>
            </a:r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r>
              <a:rPr lang="en-CA" dirty="0" smtClean="0"/>
              <a:t>Will draw a line from point (10,100) to point (100,10) and then to point(190,100) creating a triangle.</a:t>
            </a:r>
          </a:p>
          <a:p>
            <a:r>
              <a:rPr lang="en-CA" dirty="0" smtClean="0"/>
              <a:t>Try it yourself in Processing.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0373" y="3097696"/>
            <a:ext cx="855345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3520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Drawing a Triangle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7216" y="2197423"/>
            <a:ext cx="6902726" cy="432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3156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Try It Yourself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Draw a triangle with points at: (0,0) , (100,0) and (50,50).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8593" y="3018593"/>
            <a:ext cx="3181350" cy="352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6419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Try It Yourself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1164" y="2394294"/>
            <a:ext cx="8277225" cy="338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6752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Drawing a Rectangle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994465"/>
          </a:xfrm>
        </p:spPr>
        <p:txBody>
          <a:bodyPr/>
          <a:lstStyle/>
          <a:p>
            <a:r>
              <a:rPr lang="en-CA" dirty="0" smtClean="0"/>
              <a:t>We can use the built in </a:t>
            </a:r>
            <a:r>
              <a:rPr lang="en-CA" b="1" dirty="0" err="1" smtClean="0"/>
              <a:t>rect</a:t>
            </a:r>
            <a:r>
              <a:rPr lang="en-CA" b="1" dirty="0" smtClean="0"/>
              <a:t>()</a:t>
            </a:r>
            <a:r>
              <a:rPr lang="en-CA" dirty="0" smtClean="0"/>
              <a:t> function to draw a rectangle.</a:t>
            </a:r>
          </a:p>
          <a:p>
            <a:r>
              <a:rPr lang="en-CA" dirty="0" smtClean="0"/>
              <a:t>The </a:t>
            </a:r>
            <a:r>
              <a:rPr lang="en-CA" b="1" dirty="0" err="1" smtClean="0"/>
              <a:t>rect</a:t>
            </a:r>
            <a:r>
              <a:rPr lang="en-CA" b="1" dirty="0" smtClean="0"/>
              <a:t>()</a:t>
            </a:r>
            <a:r>
              <a:rPr lang="en-CA" dirty="0" smtClean="0"/>
              <a:t> function needs </a:t>
            </a:r>
            <a:r>
              <a:rPr lang="en-CA" b="1" dirty="0" smtClean="0"/>
              <a:t>four</a:t>
            </a:r>
            <a:r>
              <a:rPr lang="en-CA" dirty="0" smtClean="0"/>
              <a:t> arguments: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254" y="3492570"/>
            <a:ext cx="8905875" cy="269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7596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Drawing a Rectangle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For example, the code:</a:t>
            </a:r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r>
              <a:rPr lang="en-CA" dirty="0" smtClean="0"/>
              <a:t>Will draw a rectangle that has a top left point at (10,10) and has a width of 150px and a height of 100px.</a:t>
            </a:r>
          </a:p>
          <a:p>
            <a:r>
              <a:rPr lang="en-CA" dirty="0" smtClean="0"/>
              <a:t>Try it yourself in Processing.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5144" y="3092105"/>
            <a:ext cx="8524875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2058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Display Window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499"/>
            <a:ext cx="8825659" cy="3101562"/>
          </a:xfrm>
        </p:spPr>
        <p:txBody>
          <a:bodyPr>
            <a:normAutofit/>
          </a:bodyPr>
          <a:lstStyle/>
          <a:p>
            <a:r>
              <a:rPr lang="en-CA" dirty="0" smtClean="0"/>
              <a:t>Before we can draw, we must create a canvas. In Processing, this canvas is called the </a:t>
            </a:r>
            <a:r>
              <a:rPr lang="en-CA" b="1" dirty="0" smtClean="0"/>
              <a:t>Display Window.</a:t>
            </a:r>
          </a:p>
          <a:p>
            <a:r>
              <a:rPr lang="en-CA" dirty="0" smtClean="0"/>
              <a:t>The </a:t>
            </a:r>
            <a:r>
              <a:rPr lang="en-CA" b="1" dirty="0" smtClean="0"/>
              <a:t>size()</a:t>
            </a:r>
            <a:r>
              <a:rPr lang="en-CA" dirty="0" smtClean="0"/>
              <a:t> function sets the size of the display window we can draw on.</a:t>
            </a:r>
          </a:p>
          <a:p>
            <a:r>
              <a:rPr lang="en-CA" dirty="0" smtClean="0"/>
              <a:t>The </a:t>
            </a:r>
            <a:r>
              <a:rPr lang="en-CA" b="1" dirty="0" smtClean="0"/>
              <a:t>Display Window</a:t>
            </a:r>
            <a:r>
              <a:rPr lang="en-CA" dirty="0" smtClean="0"/>
              <a:t> is measured in </a:t>
            </a:r>
            <a:r>
              <a:rPr lang="en-CA" b="1" dirty="0" smtClean="0"/>
              <a:t>pixels.</a:t>
            </a:r>
          </a:p>
          <a:p>
            <a:r>
              <a:rPr lang="en-CA" dirty="0" smtClean="0"/>
              <a:t>The default size is </a:t>
            </a:r>
            <a:r>
              <a:rPr lang="en-CA" b="1" dirty="0" smtClean="0"/>
              <a:t>100px</a:t>
            </a:r>
            <a:r>
              <a:rPr lang="en-CA" dirty="0" smtClean="0"/>
              <a:t> by </a:t>
            </a:r>
            <a:r>
              <a:rPr lang="en-CA" b="1" dirty="0" smtClean="0"/>
              <a:t>100px</a:t>
            </a:r>
            <a:r>
              <a:rPr lang="en-CA" dirty="0" smtClean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3884" y="4154280"/>
            <a:ext cx="3771900" cy="203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2528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Drawing a Rectangle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2448" y="2094413"/>
            <a:ext cx="7202557" cy="4445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1638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Drawing Rectangles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895074"/>
          </a:xfrm>
        </p:spPr>
        <p:txBody>
          <a:bodyPr/>
          <a:lstStyle/>
          <a:p>
            <a:r>
              <a:rPr lang="en-CA" dirty="0" smtClean="0"/>
              <a:t>Fill in the blanks in the code snippet below to draw a rectangle that has a corner at (100,100) and is 300px wide and 200px tall.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8931" y="3511412"/>
            <a:ext cx="5038725" cy="150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912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Drawing Rectangles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755926"/>
          </a:xfrm>
        </p:spPr>
        <p:txBody>
          <a:bodyPr/>
          <a:lstStyle/>
          <a:p>
            <a:r>
              <a:rPr lang="en-CA" dirty="0" smtClean="0"/>
              <a:t>Fill in the blanks in the code snippet below to draw a rectangle that has a corner at (0,0) and is 500px wide and 600px tall.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1464" y="3505821"/>
            <a:ext cx="5629275" cy="147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3970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Try It Yourself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815561"/>
          </a:xfrm>
        </p:spPr>
        <p:txBody>
          <a:bodyPr/>
          <a:lstStyle/>
          <a:p>
            <a:r>
              <a:rPr lang="en-CA" dirty="0" smtClean="0"/>
              <a:t>Draw a rectangle with the top left corner at (0,0) with a width of 100px and a height of 100px.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1297" y="3347205"/>
            <a:ext cx="2600325" cy="286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6116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Try It Yourself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4121" y="2219325"/>
            <a:ext cx="8410575" cy="424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0367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Try It Yourself Challenge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78239"/>
          </a:xfrm>
        </p:spPr>
        <p:txBody>
          <a:bodyPr/>
          <a:lstStyle/>
          <a:p>
            <a:r>
              <a:rPr lang="en-CA" dirty="0" smtClean="0"/>
              <a:t>Challenge! Use the built in drawing functions to draw: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3443" y="3006352"/>
            <a:ext cx="3892824" cy="3614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50452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 smtClean="0"/>
              <a:t>Change the size of the display window:</a:t>
            </a:r>
          </a:p>
          <a:p>
            <a:endParaRPr lang="en-CA" dirty="0" smtClean="0"/>
          </a:p>
          <a:p>
            <a:endParaRPr lang="en-CA" dirty="0" smtClean="0"/>
          </a:p>
          <a:p>
            <a:endParaRPr lang="en-CA" dirty="0"/>
          </a:p>
          <a:p>
            <a:r>
              <a:rPr lang="en-CA" dirty="0" smtClean="0"/>
              <a:t>Draw an ellipse:</a:t>
            </a:r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r>
              <a:rPr lang="en-CA" dirty="0" smtClean="0"/>
              <a:t>Draw a line from point (x1, y1) to (x2, y2):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5034" y="2995612"/>
            <a:ext cx="8505825" cy="8667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0033" y="4481714"/>
            <a:ext cx="8515350" cy="876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9558" y="5877958"/>
            <a:ext cx="8496300" cy="86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6886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Draw a triangle from (x1, y1) to (x2, y2) to (x3, y3):</a:t>
            </a:r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r>
              <a:rPr lang="en-CA" dirty="0" smtClean="0"/>
              <a:t>Draw a rectangle with the top left point (x, y):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3060009"/>
            <a:ext cx="8839200" cy="8572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8338" y="4625628"/>
            <a:ext cx="8496300" cy="86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9530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Setting the Window Size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1113735"/>
          </a:xfrm>
        </p:spPr>
        <p:txBody>
          <a:bodyPr/>
          <a:lstStyle/>
          <a:p>
            <a:r>
              <a:rPr lang="en-CA" dirty="0" smtClean="0"/>
              <a:t>The </a:t>
            </a:r>
            <a:r>
              <a:rPr lang="en-CA" b="1" dirty="0" smtClean="0"/>
              <a:t>size()</a:t>
            </a:r>
            <a:r>
              <a:rPr lang="en-CA" dirty="0" smtClean="0"/>
              <a:t> built-in function defines the size of the display window in pixels.</a:t>
            </a:r>
          </a:p>
          <a:p>
            <a:r>
              <a:rPr lang="en-CA" dirty="0" smtClean="0"/>
              <a:t>The </a:t>
            </a:r>
            <a:r>
              <a:rPr lang="en-CA" b="1" dirty="0" smtClean="0"/>
              <a:t>size()</a:t>
            </a:r>
            <a:r>
              <a:rPr lang="en-CA" dirty="0" smtClean="0"/>
              <a:t> function takes two </a:t>
            </a:r>
            <a:r>
              <a:rPr lang="en-CA" b="1" dirty="0" smtClean="0"/>
              <a:t>Arguments:</a:t>
            </a:r>
            <a:endParaRPr lang="en-CA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9642" y="3513332"/>
            <a:ext cx="8086725" cy="268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1520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Display Window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775804"/>
          </a:xfrm>
        </p:spPr>
        <p:txBody>
          <a:bodyPr/>
          <a:lstStyle/>
          <a:p>
            <a:r>
              <a:rPr lang="en-CA" dirty="0" smtClean="0"/>
              <a:t>The display window is like a grid. For example, a window that is 200px by 200px would look like this: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0643" y="3427270"/>
            <a:ext cx="5234822" cy="3071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3167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Try It Yourself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537265"/>
          </a:xfrm>
        </p:spPr>
        <p:txBody>
          <a:bodyPr/>
          <a:lstStyle/>
          <a:p>
            <a:r>
              <a:rPr lang="en-CA" dirty="0" smtClean="0"/>
              <a:t>Create a blank window that is 600px by 400px.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360" y="3126122"/>
            <a:ext cx="4718831" cy="3348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5699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Try It Yourself Solution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4383" y="2396067"/>
            <a:ext cx="7879860" cy="4268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6487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Drawing a 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994465"/>
          </a:xfrm>
        </p:spPr>
        <p:txBody>
          <a:bodyPr>
            <a:normAutofit/>
          </a:bodyPr>
          <a:lstStyle/>
          <a:p>
            <a:r>
              <a:rPr lang="en-CA" dirty="0" smtClean="0"/>
              <a:t>We can use the built in </a:t>
            </a:r>
            <a:r>
              <a:rPr lang="en-CA" b="1" dirty="0" smtClean="0"/>
              <a:t>line()</a:t>
            </a:r>
            <a:r>
              <a:rPr lang="en-CA" dirty="0" smtClean="0"/>
              <a:t> function to draw a line.</a:t>
            </a:r>
          </a:p>
          <a:p>
            <a:r>
              <a:rPr lang="en-CA" dirty="0" smtClean="0"/>
              <a:t>The </a:t>
            </a:r>
            <a:r>
              <a:rPr lang="en-CA" b="1" dirty="0" smtClean="0"/>
              <a:t>line()</a:t>
            </a:r>
            <a:r>
              <a:rPr lang="en-CA" dirty="0" smtClean="0"/>
              <a:t> function needs four arguments:</a:t>
            </a:r>
          </a:p>
          <a:p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5808" y="3597965"/>
            <a:ext cx="874395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9532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Drawing a 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141317"/>
          </a:xfrm>
        </p:spPr>
        <p:txBody>
          <a:bodyPr/>
          <a:lstStyle/>
          <a:p>
            <a:r>
              <a:rPr lang="en-CA" dirty="0" smtClean="0"/>
              <a:t>For example, the code:</a:t>
            </a:r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r>
              <a:rPr lang="en-CA" dirty="0" smtClean="0"/>
              <a:t>Will draw a line from point (100,100) to point(200,200).</a:t>
            </a:r>
          </a:p>
          <a:p>
            <a:r>
              <a:rPr lang="en-CA" dirty="0" smtClean="0"/>
              <a:t>Try it yourself in Processing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954" y="3012935"/>
            <a:ext cx="6406392" cy="889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7661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TM02900722[[fn=Ion Boardroom]]</Template>
  <TotalTime>112</TotalTime>
  <Words>926</Words>
  <Application>Microsoft Office PowerPoint</Application>
  <PresentationFormat>Widescreen</PresentationFormat>
  <Paragraphs>118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1" baseType="lpstr">
      <vt:lpstr>Arial</vt:lpstr>
      <vt:lpstr>Century Gothic</vt:lpstr>
      <vt:lpstr>Wingdings 3</vt:lpstr>
      <vt:lpstr>Ion Boardroom</vt:lpstr>
      <vt:lpstr>Drawing Functions</vt:lpstr>
      <vt:lpstr>Processing Functions</vt:lpstr>
      <vt:lpstr>The Display Window</vt:lpstr>
      <vt:lpstr>Setting the Window Size</vt:lpstr>
      <vt:lpstr>The Display Window</vt:lpstr>
      <vt:lpstr>Try It Yourself</vt:lpstr>
      <vt:lpstr>Try It Yourself Solution</vt:lpstr>
      <vt:lpstr>Drawing a Line</vt:lpstr>
      <vt:lpstr>Drawing a Line</vt:lpstr>
      <vt:lpstr>Drawing a Line</vt:lpstr>
      <vt:lpstr>Drawing Lines Practice</vt:lpstr>
      <vt:lpstr>Drawing Lines Practice</vt:lpstr>
      <vt:lpstr>Try It Yourself</vt:lpstr>
      <vt:lpstr>Try It Yourself Solution</vt:lpstr>
      <vt:lpstr>Drawing an Ellipse</vt:lpstr>
      <vt:lpstr>Drawing an Ellipse</vt:lpstr>
      <vt:lpstr>Drawing an Ellipse</vt:lpstr>
      <vt:lpstr>Drawing an Ellipse Practice</vt:lpstr>
      <vt:lpstr>Drawing an Ellipse Practice</vt:lpstr>
      <vt:lpstr>Drawing an Ellipse Practice</vt:lpstr>
      <vt:lpstr>Try It Yourself</vt:lpstr>
      <vt:lpstr>Try It Yourself Solution</vt:lpstr>
      <vt:lpstr>Drawing a Triangle</vt:lpstr>
      <vt:lpstr>Drawing a Triangle</vt:lpstr>
      <vt:lpstr>Drawing a Triangle</vt:lpstr>
      <vt:lpstr>Try It Yourself</vt:lpstr>
      <vt:lpstr>Try It Yourself Solution</vt:lpstr>
      <vt:lpstr>Drawing a Rectangle</vt:lpstr>
      <vt:lpstr>Drawing a Rectangle</vt:lpstr>
      <vt:lpstr>Drawing a Rectangle</vt:lpstr>
      <vt:lpstr>Drawing Rectangles Practice</vt:lpstr>
      <vt:lpstr>Drawing Rectangles Practice</vt:lpstr>
      <vt:lpstr>Try It Yourself</vt:lpstr>
      <vt:lpstr>Try It Yourself Solution</vt:lpstr>
      <vt:lpstr>Try It Yourself Challenge</vt:lpstr>
      <vt:lpstr>Summary</vt:lpstr>
      <vt:lpstr>Summary</vt:lpstr>
    </vt:vector>
  </TitlesOfParts>
  <Company>Red River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Drawing Functions</dc:title>
  <dc:creator>Sylvia Froese</dc:creator>
  <cp:lastModifiedBy>Sylvia Froese</cp:lastModifiedBy>
  <cp:revision>18</cp:revision>
  <dcterms:created xsi:type="dcterms:W3CDTF">2019-06-20T14:45:36Z</dcterms:created>
  <dcterms:modified xsi:type="dcterms:W3CDTF">2019-09-18T00:03:18Z</dcterms:modified>
</cp:coreProperties>
</file>